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8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7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5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3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6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8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9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D4A0-0B95-4640-9B34-D3956D643A32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2FA9-9C32-49CD-BD1F-0036D743F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2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42479" y="0"/>
            <a:ext cx="3949521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egoe UI" pitchFamily="34" charset="0"/>
              </a:rPr>
              <a:t>لغة الصف</a:t>
            </a:r>
            <a:endParaRPr lang="en-US" sz="115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" y="1267022"/>
            <a:ext cx="2417205" cy="175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3" t="8388"/>
          <a:stretch/>
        </p:blipFill>
        <p:spPr>
          <a:xfrm>
            <a:off x="8796270" y="1240931"/>
            <a:ext cx="3296991" cy="175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55" y="1250754"/>
            <a:ext cx="2974180" cy="175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9" y="3252671"/>
            <a:ext cx="2417205" cy="175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01" y="3265550"/>
            <a:ext cx="2688800" cy="175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76" y="3272531"/>
            <a:ext cx="2999334" cy="175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98" y="1267022"/>
            <a:ext cx="2602303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" y="5227340"/>
            <a:ext cx="2417205" cy="1604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8101" y="5227340"/>
            <a:ext cx="2688800" cy="1594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313" r="30325" b="9384"/>
          <a:stretch/>
        </p:blipFill>
        <p:spPr>
          <a:xfrm>
            <a:off x="5538755" y="5227340"/>
            <a:ext cx="2986455" cy="1604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69" y="5193767"/>
            <a:ext cx="3296991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7409" r="19051" b="-7409"/>
          <a:stretch/>
        </p:blipFill>
        <p:spPr>
          <a:xfrm>
            <a:off x="8744185" y="3136714"/>
            <a:ext cx="3270393" cy="2090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6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8" y="0"/>
            <a:ext cx="3009362" cy="1423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761" y="296214"/>
            <a:ext cx="8017741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 smtClean="0">
                <a:solidFill>
                  <a:schemeClr val="tx1"/>
                </a:solidFill>
              </a:rPr>
              <a:t>ضع سؤالاً من عندك: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0484" y="1835240"/>
            <a:ext cx="588071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من : ...............................؟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883"/>
            <a:ext cx="3009362" cy="1423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0484" y="2865547"/>
            <a:ext cx="588071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أين: ............................؟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0483" y="3841860"/>
            <a:ext cx="5880715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كيف: ............................؟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483" y="4872167"/>
            <a:ext cx="5880715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ماذا: ............................؟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0483" y="5848480"/>
            <a:ext cx="5880715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متى: ............................؟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160" y="1835240"/>
            <a:ext cx="569240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لماذا: ..........................؟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160" y="2865547"/>
            <a:ext cx="569240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هل: ...........................؟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160" y="3986012"/>
            <a:ext cx="569240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كم: ...........................؟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6953" y="940535"/>
            <a:ext cx="5455572" cy="649515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..............................</a:t>
            </a:r>
            <a:r>
              <a:rPr lang="ar-EG" sz="4000" b="1" dirty="0" smtClean="0">
                <a:solidFill>
                  <a:srgbClr val="FF0000"/>
                </a:solidFill>
              </a:rPr>
              <a:t> ؟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9369" y="1839592"/>
            <a:ext cx="5452631" cy="533399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..............................</a:t>
            </a:r>
            <a:r>
              <a:rPr lang="ar-EG" sz="4000" b="1" dirty="0" smtClean="0">
                <a:solidFill>
                  <a:srgbClr val="FF0000"/>
                </a:solidFill>
              </a:rPr>
              <a:t> ؟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99143"/>
            <a:ext cx="4867093" cy="533399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.............</a:t>
            </a:r>
            <a:r>
              <a:rPr lang="ar-EG" sz="4000" b="1" dirty="0" smtClean="0">
                <a:solidFill>
                  <a:schemeClr val="tx1"/>
                </a:solidFill>
              </a:rPr>
              <a:t>.............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5" y="3391432"/>
            <a:ext cx="4867093" cy="581674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................</a:t>
            </a:r>
            <a:r>
              <a:rPr lang="ar-EG" sz="4000" b="1" dirty="0" smtClean="0">
                <a:solidFill>
                  <a:schemeClr val="tx1"/>
                </a:solidFill>
              </a:rPr>
              <a:t>...........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9369" y="2652947"/>
            <a:ext cx="5452631" cy="533399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..............................</a:t>
            </a:r>
            <a:r>
              <a:rPr lang="ar-EG" sz="4000" b="1" dirty="0" smtClean="0">
                <a:solidFill>
                  <a:srgbClr val="FF0000"/>
                </a:solidFill>
              </a:rPr>
              <a:t> ؟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6953" y="3391431"/>
            <a:ext cx="5455572" cy="588142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..............................</a:t>
            </a:r>
            <a:r>
              <a:rPr lang="ar-EG" sz="4000" b="1" dirty="0" smtClean="0">
                <a:solidFill>
                  <a:srgbClr val="FF0000"/>
                </a:solidFill>
              </a:rPr>
              <a:t> ؟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44" y="891050"/>
            <a:ext cx="4867093" cy="649515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.............</a:t>
            </a:r>
            <a:r>
              <a:rPr lang="ar-EG" sz="4000" b="1" dirty="0" smtClean="0">
                <a:solidFill>
                  <a:schemeClr val="tx1"/>
                </a:solidFill>
              </a:rPr>
              <a:t>..........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22" y="2616434"/>
            <a:ext cx="4867093" cy="533399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...............</a:t>
            </a:r>
            <a:r>
              <a:rPr lang="ar-EG" sz="4000" b="1" dirty="0" smtClean="0">
                <a:solidFill>
                  <a:schemeClr val="tx1"/>
                </a:solidFill>
              </a:rPr>
              <a:t>.............</a:t>
            </a:r>
            <a:r>
              <a:rPr lang="ar-EG" sz="4000" b="1" dirty="0" smtClean="0"/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7" name="Picture 2" descr="C:\Users\aziz.f\Desktop\arabic pics and videos\20130226_105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t="34265"/>
          <a:stretch/>
        </p:blipFill>
        <p:spPr bwMode="auto">
          <a:xfrm>
            <a:off x="6198672" y="4811944"/>
            <a:ext cx="5743977" cy="22214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ziz.f\Desktop\arabic pics and videos\20130226_1058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25939" r="5020"/>
          <a:stretch/>
        </p:blipFill>
        <p:spPr bwMode="auto">
          <a:xfrm>
            <a:off x="0" y="4898062"/>
            <a:ext cx="5687464" cy="2049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36428" y="171638"/>
            <a:ext cx="5455572" cy="649515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..............................</a:t>
            </a:r>
            <a:r>
              <a:rPr lang="ar-EG" sz="4000" b="1" dirty="0" smtClean="0">
                <a:solidFill>
                  <a:srgbClr val="FF0000"/>
                </a:solidFill>
              </a:rPr>
              <a:t> </a:t>
            </a:r>
            <a:r>
              <a:rPr lang="ar-EG" sz="4000" b="1" dirty="0">
                <a:solidFill>
                  <a:srgbClr val="FF0000"/>
                </a:solidFill>
              </a:rPr>
              <a:t>؟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71638"/>
            <a:ext cx="4908884" cy="649515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................</a:t>
            </a:r>
            <a:r>
              <a:rPr lang="ar-EG" sz="4000" b="1" dirty="0" smtClean="0">
                <a:solidFill>
                  <a:schemeClr val="tx1"/>
                </a:solidFill>
              </a:rPr>
              <a:t>.........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5329" y="496395"/>
            <a:ext cx="1634430" cy="2156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</a:rPr>
              <a:t>أتحدث عن المدرسة</a:t>
            </a:r>
            <a:endParaRPr lang="ar-EG" sz="4000" b="1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6428" y="4140881"/>
            <a:ext cx="5455572" cy="588142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..............................</a:t>
            </a:r>
            <a:r>
              <a:rPr lang="ar-EG" sz="4000" b="1" dirty="0" smtClean="0">
                <a:solidFill>
                  <a:srgbClr val="FF0000"/>
                </a:solidFill>
              </a:rPr>
              <a:t> ؟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45" y="4202255"/>
            <a:ext cx="4908884" cy="588142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...............</a:t>
            </a:r>
            <a:r>
              <a:rPr lang="ar-EG" sz="4000" b="1" dirty="0" smtClean="0">
                <a:solidFill>
                  <a:schemeClr val="tx1"/>
                </a:solidFill>
              </a:rPr>
              <a:t>...........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514" b="70303"/>
          <a:stretch/>
        </p:blipFill>
        <p:spPr>
          <a:xfrm>
            <a:off x="0" y="204536"/>
            <a:ext cx="11959389" cy="1371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304" y="1864893"/>
            <a:ext cx="8506328" cy="43794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4000" b="1" dirty="0" smtClean="0">
                <a:solidFill>
                  <a:schemeClr val="tx1"/>
                </a:solidFill>
              </a:rPr>
              <a:t>1 - ......... لون القميص ؟</a:t>
            </a:r>
          </a:p>
          <a:p>
            <a:pPr algn="r"/>
            <a:r>
              <a:rPr lang="ar-AE" sz="4000" b="1" dirty="0" smtClean="0">
                <a:solidFill>
                  <a:schemeClr val="tx1"/>
                </a:solidFill>
              </a:rPr>
              <a:t>2 - ......... يقف المعلم في الصف ؟</a:t>
            </a:r>
          </a:p>
          <a:p>
            <a:pPr algn="r"/>
            <a:r>
              <a:rPr lang="ar-AE" sz="4000" b="1" dirty="0" smtClean="0">
                <a:solidFill>
                  <a:schemeClr val="tx1"/>
                </a:solidFill>
              </a:rPr>
              <a:t>3 - ............ كتاباً قرأت ؟</a:t>
            </a:r>
          </a:p>
          <a:p>
            <a:pPr algn="r"/>
            <a:r>
              <a:rPr lang="ar-AE" sz="4000" b="1" dirty="0" smtClean="0">
                <a:solidFill>
                  <a:schemeClr val="tx1"/>
                </a:solidFill>
              </a:rPr>
              <a:t>4 - ........... تذهب إلى المدرسة ؟</a:t>
            </a:r>
          </a:p>
          <a:p>
            <a:pPr algn="r"/>
            <a:r>
              <a:rPr lang="ar-AE" sz="4000" b="1" dirty="0" smtClean="0">
                <a:solidFill>
                  <a:schemeClr val="tx1"/>
                </a:solidFill>
              </a:rPr>
              <a:t>5- ........... ثمن الكعكة ؟</a:t>
            </a:r>
          </a:p>
          <a:p>
            <a:pPr algn="r"/>
            <a:r>
              <a:rPr lang="ar-AE" sz="4000" b="1" dirty="0" smtClean="0">
                <a:solidFill>
                  <a:schemeClr val="tx1"/>
                </a:solidFill>
              </a:rPr>
              <a:t>6 - ............ تستيقظ من النوم ؟</a:t>
            </a:r>
          </a:p>
          <a:p>
            <a:pPr algn="r"/>
            <a:r>
              <a:rPr lang="ar-AE" sz="4000" b="1" dirty="0" smtClean="0">
                <a:solidFill>
                  <a:schemeClr val="tx1"/>
                </a:solidFill>
              </a:rPr>
              <a:t>7 - .......... تحب كثيراً في المدرسة ؟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" y="1046748"/>
            <a:ext cx="11040016" cy="44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7605" y="2820470"/>
            <a:ext cx="7658635" cy="16554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AE" sz="9600" b="1" dirty="0" smtClean="0"/>
              <a:t>الْيَوْم نَتَعَلّمُ </a:t>
            </a:r>
            <a:r>
              <a:rPr lang="ar-AE" sz="9600" dirty="0" smtClean="0"/>
              <a:t>..........</a:t>
            </a:r>
            <a:endParaRPr lang="en-GB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8" y="-1"/>
            <a:ext cx="8019243" cy="2820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 flipV="1">
            <a:off x="193182" y="2820472"/>
            <a:ext cx="1330817" cy="3447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0045"/>
            <a:ext cx="4456090" cy="6757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4250027" y="2331077"/>
            <a:ext cx="933075" cy="334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10" y="51517"/>
            <a:ext cx="6589690" cy="6603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321972"/>
            <a:ext cx="5486400" cy="60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929" y="2601533"/>
            <a:ext cx="6053071" cy="4095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1" y="2601533"/>
            <a:ext cx="5758748" cy="4095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" y="0"/>
            <a:ext cx="12101848" cy="2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4" y="2202287"/>
            <a:ext cx="6190446" cy="465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" y="2099256"/>
            <a:ext cx="5731099" cy="4758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" y="128789"/>
            <a:ext cx="12101848" cy="21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6" y="2588654"/>
            <a:ext cx="6156101" cy="4269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5" y="2588654"/>
            <a:ext cx="6306355" cy="4269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01848" cy="2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1" y="2343955"/>
            <a:ext cx="6602569" cy="4514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955"/>
            <a:ext cx="5589431" cy="434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" y="90152"/>
            <a:ext cx="12101848" cy="22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6" y="2189407"/>
            <a:ext cx="6409386" cy="4533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0"/>
            <a:ext cx="11848563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36" y="146125"/>
            <a:ext cx="3009362" cy="1423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761" y="296214"/>
            <a:ext cx="8017741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 smtClean="0">
                <a:solidFill>
                  <a:schemeClr val="tx1"/>
                </a:solidFill>
              </a:rPr>
              <a:t>ضع سؤالاً لكل إجابة: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0484" y="1835240"/>
            <a:ext cx="588071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</a:rPr>
              <a:t>أنا أذهب إلى المدرسة في الصباح.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399"/>
            <a:ext cx="3009362" cy="1148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0484" y="2865547"/>
            <a:ext cx="588071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أنا أحب كرة القدم.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0483" y="3830885"/>
            <a:ext cx="5880715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أنا أشاهد التلفاز في البيت. 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483" y="4872272"/>
            <a:ext cx="5880715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نعم ، أنا أحب كرة القدم.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0483" y="5848585"/>
            <a:ext cx="5880715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أنا أسافر إلى دبي بالطائرة.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160" y="1835240"/>
            <a:ext cx="569240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أنا آكل الطعام مع أسرتي.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160" y="2865547"/>
            <a:ext cx="569240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أنا اذهب إلى المدرسة لأتعلم.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160" y="3860152"/>
            <a:ext cx="569240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أنا أقرأ الكتاب لأنه ممتع.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160" y="4784775"/>
            <a:ext cx="5692404" cy="83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معي ثلاثة أقلام في الحقيبة.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168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الْيَوْم نَتَعَلّمُ 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الْيَوْم نَتعلم ..........</dc:title>
  <dc:creator>Aziz Farag</dc:creator>
  <cp:lastModifiedBy>Aziz Farag</cp:lastModifiedBy>
  <cp:revision>11</cp:revision>
  <dcterms:created xsi:type="dcterms:W3CDTF">2016-08-27T07:35:51Z</dcterms:created>
  <dcterms:modified xsi:type="dcterms:W3CDTF">2016-09-01T08:57:12Z</dcterms:modified>
</cp:coreProperties>
</file>