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E91B-7D4E-4DBB-B4AE-EC50F9543B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75BC-D090-4777-A6C7-950A745A37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Clothes </a:t>
            </a:r>
            <a:r>
              <a:rPr lang="ar-AE" b="1" i="1" dirty="0" smtClean="0">
                <a:solidFill>
                  <a:srgbClr val="00B050"/>
                </a:solidFill>
              </a:rPr>
              <a:t>ملابس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Done by: Shiva Shakeri , Mariam Omar  Laiba Ejaz , Aimmah Sultana &amp; Alishba Shahzad  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Class: 7G5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Clothes in Pakistan..</a:t>
            </a:r>
            <a:endParaRPr lang="en-GB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في باكستان الرجال </a:t>
            </a:r>
            <a:r>
              <a:rPr lang="ar-EG" dirty="0" smtClean="0"/>
              <a:t>يرتدون المعاطف والقمصان </a:t>
            </a:r>
            <a:r>
              <a:rPr lang="ar-EG" dirty="0"/>
              <a:t>والسراويل وأيضا السراويل والأحذية. والسيدات في باكستان </a:t>
            </a:r>
            <a:r>
              <a:rPr lang="ar-EG" dirty="0" smtClean="0"/>
              <a:t>تلبس سراويل </a:t>
            </a:r>
            <a:r>
              <a:rPr lang="ar-EG" dirty="0"/>
              <a:t>هندية، القمصان بلوزة وحتى الجينز والأحذية وملابس الأطفال </a:t>
            </a:r>
            <a:r>
              <a:rPr lang="ar-EG" dirty="0" smtClean="0"/>
              <a:t>متنوعة ومختلفة...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2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odoni MT Black" panose="02070A03080606020203" pitchFamily="18" charset="0"/>
              </a:rPr>
              <a:t>Clothes to wear to a concert..</a:t>
            </a:r>
            <a:endParaRPr lang="en-GB" dirty="0">
              <a:solidFill>
                <a:srgbClr val="C00000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الملابس </a:t>
            </a:r>
            <a:r>
              <a:rPr lang="ar-EG" dirty="0" smtClean="0"/>
              <a:t>للحفل </a:t>
            </a:r>
            <a:r>
              <a:rPr lang="ar-EG" dirty="0"/>
              <a:t>عادة ما </a:t>
            </a:r>
            <a:r>
              <a:rPr lang="ar-EG" dirty="0" smtClean="0"/>
              <a:t>تكون </a:t>
            </a:r>
            <a:r>
              <a:rPr lang="ar-EG" dirty="0"/>
              <a:t>قميص وبنطلون ولكن إذا كان الجو حارا عليهم ارتداء </a:t>
            </a:r>
            <a:r>
              <a:rPr lang="ar-EG" dirty="0" smtClean="0"/>
              <a:t>قبعات ومعطف </a:t>
            </a:r>
            <a:r>
              <a:rPr lang="ar-EG" dirty="0" smtClean="0"/>
              <a:t>، </a:t>
            </a:r>
            <a:r>
              <a:rPr lang="ar-EG" dirty="0"/>
              <a:t>والسراويل القصيرة مع النعال أو الأحذية. لديهم أيضا </a:t>
            </a:r>
            <a:r>
              <a:rPr lang="ar-EG" dirty="0" smtClean="0"/>
              <a:t>الساعات </a:t>
            </a:r>
            <a:r>
              <a:rPr lang="ar-EG" dirty="0"/>
              <a:t>أو حتى الأساور</a:t>
            </a:r>
            <a:r>
              <a:rPr lang="ar-EG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4919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Clothes to wear at home..</a:t>
            </a:r>
            <a:endParaRPr lang="en-GB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في المنزل الناس </a:t>
            </a:r>
            <a:r>
              <a:rPr lang="ar-EG" dirty="0" smtClean="0"/>
              <a:t>تلبس ملابس </a:t>
            </a:r>
            <a:r>
              <a:rPr lang="ar-EG" dirty="0"/>
              <a:t>النوم </a:t>
            </a:r>
            <a:r>
              <a:rPr lang="ar-EG" dirty="0" smtClean="0"/>
              <a:t>. </a:t>
            </a:r>
            <a:r>
              <a:rPr lang="ar-EG" dirty="0"/>
              <a:t>الناس أيضا </a:t>
            </a:r>
            <a:r>
              <a:rPr lang="ar-EG" dirty="0" smtClean="0"/>
              <a:t>تلبس السراويل </a:t>
            </a:r>
            <a:r>
              <a:rPr lang="ar-EG" dirty="0"/>
              <a:t>القصيرة والقمصان ولكن على أي حال الملابس المنزلية مريحة وليس من الضروري أن تبدو جيدة جدا </a:t>
            </a:r>
            <a:r>
              <a:rPr lang="ar-EG" dirty="0" smtClean="0"/>
              <a:t>:)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628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Wide Latin" pitchFamily="18" charset="0"/>
              </a:rPr>
              <a:t>Thanks For Watching</a:t>
            </a:r>
            <a:endParaRPr lang="en-US" dirty="0">
              <a:solidFill>
                <a:srgbClr val="FF0000"/>
              </a:solidFill>
              <a:latin typeface="Wide Lati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819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Snap ITC" pitchFamily="82" charset="0"/>
              </a:rPr>
              <a:t>Done by: Shiva Shakeri , Mariam Omar, Laiba Ejaz, Alishba Shahzad and Aimmah Sultana</a:t>
            </a:r>
          </a:p>
          <a:p>
            <a:r>
              <a:rPr lang="en-US" b="1" i="1" dirty="0" smtClean="0">
                <a:solidFill>
                  <a:srgbClr val="00B050"/>
                </a:solidFill>
                <a:latin typeface="Snap ITC" pitchFamily="82" charset="0"/>
              </a:rPr>
              <a:t>Class: 7G5</a:t>
            </a:r>
            <a:endParaRPr lang="en-US" b="1" i="1" dirty="0">
              <a:solidFill>
                <a:srgbClr val="00B05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Rockwell Extra Bold" pitchFamily="18" charset="0"/>
              </a:rPr>
              <a:t>Different types of clothes</a:t>
            </a:r>
            <a:endParaRPr lang="en-US" dirty="0">
              <a:solidFill>
                <a:srgbClr val="0070C0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9144000" cy="5257800"/>
          </a:xfrm>
        </p:spPr>
        <p:txBody>
          <a:bodyPr>
            <a:noAutofit/>
          </a:bodyPr>
          <a:lstStyle/>
          <a:p>
            <a:r>
              <a:rPr lang="en-GB" sz="3200" b="1" i="1" dirty="0">
                <a:solidFill>
                  <a:srgbClr val="008000"/>
                </a:solidFill>
              </a:rPr>
              <a:t>Men </a:t>
            </a:r>
            <a:r>
              <a:rPr lang="en-GB" sz="3200" b="1" i="1" dirty="0" smtClean="0">
                <a:solidFill>
                  <a:srgbClr val="008000"/>
                </a:solidFill>
              </a:rPr>
              <a:t>clothes          </a:t>
            </a:r>
            <a:r>
              <a:rPr lang="ar-AE" sz="3200" b="1" i="1" dirty="0">
                <a:solidFill>
                  <a:srgbClr val="008000"/>
                </a:solidFill>
              </a:rPr>
              <a:t>ملابس الرجال </a:t>
            </a:r>
            <a:endParaRPr lang="en-GB" sz="3200" b="1" i="1" dirty="0" smtClean="0">
              <a:solidFill>
                <a:srgbClr val="008000"/>
              </a:solidFill>
            </a:endParaRPr>
          </a:p>
          <a:p>
            <a:endParaRPr lang="en-GB" sz="3200" b="1" i="1" dirty="0" smtClean="0">
              <a:solidFill>
                <a:schemeClr val="bg1"/>
              </a:solidFill>
            </a:endParaRPr>
          </a:p>
          <a:p>
            <a:endParaRPr lang="en-GB" sz="3200" b="1" i="1" dirty="0">
              <a:solidFill>
                <a:schemeClr val="bg1"/>
              </a:solidFill>
            </a:endParaRPr>
          </a:p>
          <a:p>
            <a:endParaRPr lang="en-GB" sz="3200" b="1" i="1" dirty="0" smtClean="0">
              <a:solidFill>
                <a:schemeClr val="bg1"/>
              </a:solidFill>
            </a:endParaRPr>
          </a:p>
          <a:p>
            <a:r>
              <a:rPr lang="en-GB" sz="3200" b="1" i="1" dirty="0" smtClean="0">
                <a:solidFill>
                  <a:schemeClr val="bg1"/>
                </a:solidFill>
              </a:rPr>
              <a:t>Shoes                          </a:t>
            </a:r>
            <a:r>
              <a:rPr lang="ar-AE" sz="3200" b="1" i="1" dirty="0">
                <a:solidFill>
                  <a:schemeClr val="bg1"/>
                </a:solidFill>
              </a:rPr>
              <a:t>الأحذية </a:t>
            </a:r>
            <a:endParaRPr lang="en-GB" sz="3200" b="1" i="1" dirty="0">
              <a:solidFill>
                <a:schemeClr val="bg1"/>
              </a:solidFill>
            </a:endParaRPr>
          </a:p>
        </p:txBody>
      </p:sp>
      <p:pic>
        <p:nvPicPr>
          <p:cNvPr id="8" name="Picture 7" descr="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9240" y="1622636"/>
            <a:ext cx="2362200" cy="194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sh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57987">
            <a:off x="1094725" y="4295124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Rockwell Extra Bold" pitchFamily="18" charset="0"/>
              </a:rPr>
              <a:t>Different types of clothes</a:t>
            </a:r>
            <a:endParaRPr lang="en-US" dirty="0">
              <a:solidFill>
                <a:srgbClr val="008000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GB" b="1" i="1" dirty="0">
                <a:solidFill>
                  <a:srgbClr val="FF0000"/>
                </a:solidFill>
              </a:rPr>
              <a:t>Sport clothes             </a:t>
            </a:r>
            <a:r>
              <a:rPr lang="ar-AE" b="1" i="1" dirty="0">
                <a:solidFill>
                  <a:srgbClr val="FF0000"/>
                </a:solidFill>
              </a:rPr>
              <a:t>الملابس الرياضية</a:t>
            </a:r>
            <a:endParaRPr lang="en-GB" b="1" i="1" dirty="0">
              <a:solidFill>
                <a:srgbClr val="FF0000"/>
              </a:solidFill>
            </a:endParaRPr>
          </a:p>
          <a:p>
            <a:endParaRPr lang="en-GB" b="1" i="1" dirty="0" smtClean="0">
              <a:solidFill>
                <a:srgbClr val="7030A0"/>
              </a:solidFill>
            </a:endParaRPr>
          </a:p>
          <a:p>
            <a:endParaRPr lang="en-GB" b="1" i="1" dirty="0">
              <a:solidFill>
                <a:srgbClr val="7030A0"/>
              </a:solidFill>
            </a:endParaRPr>
          </a:p>
          <a:p>
            <a:endParaRPr lang="en-GB" b="1" i="1" dirty="0" smtClean="0">
              <a:solidFill>
                <a:srgbClr val="7030A0"/>
              </a:solidFill>
            </a:endParaRPr>
          </a:p>
          <a:p>
            <a:endParaRPr lang="en-GB" b="1" i="1" dirty="0" smtClean="0">
              <a:solidFill>
                <a:srgbClr val="7030A0"/>
              </a:solidFill>
            </a:endParaRPr>
          </a:p>
          <a:p>
            <a:r>
              <a:rPr lang="en-GB" b="1" i="1" dirty="0" smtClean="0">
                <a:solidFill>
                  <a:srgbClr val="7030A0"/>
                </a:solidFill>
              </a:rPr>
              <a:t>School </a:t>
            </a:r>
            <a:r>
              <a:rPr lang="en-GB" b="1" i="1" dirty="0">
                <a:solidFill>
                  <a:srgbClr val="7030A0"/>
                </a:solidFill>
              </a:rPr>
              <a:t>uniform      </a:t>
            </a:r>
            <a:r>
              <a:rPr lang="ar-AE" b="1" i="1" dirty="0">
                <a:solidFill>
                  <a:srgbClr val="7030A0"/>
                </a:solidFill>
              </a:rPr>
              <a:t>زي المدرسة</a:t>
            </a:r>
            <a:endParaRPr lang="en-US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92015">
            <a:off x="1886281" y="2278257"/>
            <a:ext cx="2324100" cy="1971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school 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7406">
            <a:off x="6105539" y="420053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Rockwell Extra Bold" pitchFamily="18" charset="0"/>
              </a:rPr>
              <a:t>Different types of clothes</a:t>
            </a:r>
            <a:endParaRPr lang="en-US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>
                <a:solidFill>
                  <a:srgbClr val="008000"/>
                </a:solidFill>
              </a:rPr>
              <a:t>Concert clothes        </a:t>
            </a:r>
            <a:r>
              <a:rPr lang="ar-AE" b="1" i="1" dirty="0" smtClean="0">
                <a:solidFill>
                  <a:srgbClr val="008000"/>
                </a:solidFill>
              </a:rPr>
              <a:t>ملابس الحفلات</a:t>
            </a:r>
            <a:endParaRPr lang="en-US" b="1" i="1" dirty="0" smtClean="0">
              <a:solidFill>
                <a:srgbClr val="008000"/>
              </a:solidFill>
            </a:endParaRPr>
          </a:p>
          <a:p>
            <a:endParaRPr lang="en-US" b="1" i="1" dirty="0">
              <a:solidFill>
                <a:srgbClr val="008000"/>
              </a:solidFill>
            </a:endParaRPr>
          </a:p>
          <a:p>
            <a:endParaRPr lang="en-US" b="1" i="1" dirty="0" smtClean="0">
              <a:solidFill>
                <a:srgbClr val="008000"/>
              </a:solidFill>
            </a:endParaRPr>
          </a:p>
          <a:p>
            <a:endParaRPr lang="en-GB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House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clothes         </a:t>
            </a:r>
            <a:r>
              <a:rPr lang="ar-AE" b="1" i="1" dirty="0">
                <a:solidFill>
                  <a:schemeClr val="accent6">
                    <a:lumMod val="75000"/>
                  </a:schemeClr>
                </a:solidFill>
              </a:rPr>
              <a:t>ملابس البيت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b="1" i="1" dirty="0">
              <a:solidFill>
                <a:srgbClr val="008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onc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286000"/>
            <a:ext cx="2409825" cy="1895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65031">
            <a:off x="2895600" y="4648200"/>
            <a:ext cx="1466850" cy="1958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Rockwell Extra Bold" pitchFamily="18" charset="0"/>
              </a:rPr>
              <a:t>Different types of Clothes</a:t>
            </a:r>
            <a:endParaRPr lang="en-US" dirty="0">
              <a:solidFill>
                <a:srgbClr val="0070C0"/>
              </a:solidFill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>
                <a:solidFill>
                  <a:srgbClr val="FF0000"/>
                </a:solidFill>
              </a:rPr>
              <a:t>Women clothes    </a:t>
            </a:r>
            <a:r>
              <a:rPr lang="ar-AE" b="1" i="1" dirty="0">
                <a:solidFill>
                  <a:srgbClr val="FF0000"/>
                </a:solidFill>
              </a:rPr>
              <a:t>ملابس النساء 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>
              <a:solidFill>
                <a:srgbClr val="FF000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GB" b="1" i="1" dirty="0">
                <a:solidFill>
                  <a:srgbClr val="7030A0"/>
                </a:solidFill>
              </a:rPr>
              <a:t>Children clothes   </a:t>
            </a:r>
            <a:r>
              <a:rPr lang="ar-AE" b="1" i="1" dirty="0">
                <a:solidFill>
                  <a:srgbClr val="7030A0"/>
                </a:solidFill>
              </a:rPr>
              <a:t>	ملابس الأطفال </a:t>
            </a:r>
            <a:r>
              <a:rPr lang="en-US" b="1" i="1" dirty="0">
                <a:solidFill>
                  <a:srgbClr val="7030A0"/>
                </a:solidFill>
              </a:rPr>
              <a:t> </a:t>
            </a:r>
            <a:endParaRPr lang="en-GB" b="1" i="1" dirty="0">
              <a:solidFill>
                <a:srgbClr val="7030A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wo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676400"/>
            <a:ext cx="2095500" cy="2181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hildren X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724400"/>
            <a:ext cx="3067050" cy="1485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u="sng" dirty="0" smtClean="0">
                <a:solidFill>
                  <a:schemeClr val="accent2"/>
                </a:solidFill>
                <a:latin typeface="Curlz MT" pitchFamily="82" charset="0"/>
              </a:rPr>
              <a:t>Some Comparison </a:t>
            </a:r>
            <a:endParaRPr lang="en-US" b="1" i="1" u="sng" dirty="0">
              <a:solidFill>
                <a:schemeClr val="accent2"/>
              </a:solidFill>
              <a:latin typeface="Curlz MT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EG" dirty="0" smtClean="0"/>
              <a:t>سادة وغير ملون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ar-EG" dirty="0" smtClean="0"/>
              <a:t>ضيق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EG" dirty="0" smtClean="0"/>
              <a:t>ملون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ar-EG" dirty="0" smtClean="0"/>
              <a:t>واسع</a:t>
            </a:r>
            <a:endParaRPr lang="en-US" dirty="0"/>
          </a:p>
        </p:txBody>
      </p:sp>
      <p:pic>
        <p:nvPicPr>
          <p:cNvPr id="7" name="Picture 6" descr="pl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733800"/>
            <a:ext cx="1133475" cy="1703309"/>
          </a:xfrm>
          <a:prstGeom prst="rect">
            <a:avLst/>
          </a:prstGeom>
        </p:spPr>
      </p:pic>
      <p:pic>
        <p:nvPicPr>
          <p:cNvPr id="8" name="Picture 7" descr="colourf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1524000"/>
            <a:ext cx="2466975" cy="1847850"/>
          </a:xfrm>
          <a:prstGeom prst="rect">
            <a:avLst/>
          </a:prstGeom>
        </p:spPr>
      </p:pic>
      <p:pic>
        <p:nvPicPr>
          <p:cNvPr id="9" name="Picture 8" descr="th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1905000"/>
            <a:ext cx="1255955" cy="1704975"/>
          </a:xfrm>
          <a:prstGeom prst="rect">
            <a:avLst/>
          </a:prstGeom>
        </p:spPr>
      </p:pic>
      <p:pic>
        <p:nvPicPr>
          <p:cNvPr id="10" name="Picture 9" descr="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038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Agency FB" pitchFamily="34" charset="0"/>
              </a:rPr>
              <a:t>Few Sentences</a:t>
            </a:r>
            <a:endParaRPr lang="en-US" b="1" i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AE" b="1" i="1" dirty="0" smtClean="0">
                <a:solidFill>
                  <a:srgbClr val="7030A0"/>
                </a:solidFill>
              </a:rPr>
              <a:t>أرتدي فستان قصير ملون</a:t>
            </a:r>
            <a:endParaRPr lang="en-US" b="1" i="1" dirty="0">
              <a:solidFill>
                <a:srgbClr val="7030A0"/>
              </a:solidFill>
            </a:endParaRPr>
          </a:p>
        </p:txBody>
      </p:sp>
      <p:pic>
        <p:nvPicPr>
          <p:cNvPr id="4" name="Picture 3" descr="dress sh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800600"/>
            <a:ext cx="1245268" cy="1752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2133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i="1" dirty="0" smtClean="0">
                <a:solidFill>
                  <a:srgbClr val="7030A0"/>
                </a:solidFill>
              </a:rPr>
              <a:t>أختي </a:t>
            </a:r>
            <a:r>
              <a:rPr lang="ar-EG" sz="2800" b="1" i="1" dirty="0" smtClean="0">
                <a:solidFill>
                  <a:srgbClr val="7030A0"/>
                </a:solidFill>
              </a:rPr>
              <a:t>ت</a:t>
            </a:r>
            <a:r>
              <a:rPr lang="ar-AE" sz="2800" b="1" i="1" dirty="0" smtClean="0">
                <a:solidFill>
                  <a:srgbClr val="7030A0"/>
                </a:solidFill>
              </a:rPr>
              <a:t>رتدي </a:t>
            </a:r>
            <a:r>
              <a:rPr lang="ar-AE" sz="2800" b="1" i="1" dirty="0" smtClean="0">
                <a:solidFill>
                  <a:srgbClr val="7030A0"/>
                </a:solidFill>
              </a:rPr>
              <a:t>قميص وبنطلون </a:t>
            </a:r>
            <a:r>
              <a:rPr lang="ar-AE" sz="2800" b="1" i="1" dirty="0" smtClean="0">
                <a:solidFill>
                  <a:srgbClr val="7030A0"/>
                </a:solidFill>
              </a:rPr>
              <a:t>قصير</a:t>
            </a:r>
            <a:r>
              <a:rPr lang="ar-EG" sz="2800" b="1" i="1" dirty="0" smtClean="0">
                <a:solidFill>
                  <a:srgbClr val="7030A0"/>
                </a:solidFill>
              </a:rPr>
              <a:t>ولونها </a:t>
            </a:r>
            <a:r>
              <a:rPr lang="ar-AE" sz="2800" b="1" i="1" dirty="0" smtClean="0">
                <a:solidFill>
                  <a:srgbClr val="7030A0"/>
                </a:solidFill>
              </a:rPr>
              <a:t>الأزرق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pic>
        <p:nvPicPr>
          <p:cNvPr id="6" name="Picture 5" descr="bl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77025" y="1524000"/>
            <a:ext cx="2466975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733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i="1" dirty="0" smtClean="0">
                <a:solidFill>
                  <a:srgbClr val="7030A0"/>
                </a:solidFill>
              </a:rPr>
              <a:t>والدي يرتدي </a:t>
            </a:r>
            <a:r>
              <a:rPr lang="ar-AE" sz="3200" b="1" i="1" dirty="0" smtClean="0">
                <a:solidFill>
                  <a:srgbClr val="7030A0"/>
                </a:solidFill>
              </a:rPr>
              <a:t>ب</a:t>
            </a:r>
            <a:r>
              <a:rPr lang="ar-EG" sz="3200" b="1" i="1" dirty="0" smtClean="0">
                <a:solidFill>
                  <a:srgbClr val="7030A0"/>
                </a:solidFill>
              </a:rPr>
              <a:t>د</a:t>
            </a:r>
            <a:r>
              <a:rPr lang="ar-AE" sz="3200" b="1" i="1" dirty="0" smtClean="0">
                <a:solidFill>
                  <a:srgbClr val="7030A0"/>
                </a:solidFill>
              </a:rPr>
              <a:t>لة </a:t>
            </a:r>
            <a:r>
              <a:rPr lang="ar-AE" sz="3200" b="1" i="1" dirty="0" smtClean="0">
                <a:solidFill>
                  <a:srgbClr val="7030A0"/>
                </a:solidFill>
              </a:rPr>
              <a:t>عندما يذهب للعمل </a:t>
            </a:r>
            <a:r>
              <a:rPr lang="ar-AE" sz="3200" b="1" i="1" dirty="0" smtClean="0">
                <a:solidFill>
                  <a:srgbClr val="7030A0"/>
                </a:solidFill>
              </a:rPr>
              <a:t>و</a:t>
            </a:r>
            <a:r>
              <a:rPr lang="ar-EG" sz="3200" b="1" i="1" dirty="0" smtClean="0">
                <a:solidFill>
                  <a:srgbClr val="7030A0"/>
                </a:solidFill>
              </a:rPr>
              <a:t>لونها</a:t>
            </a:r>
            <a:r>
              <a:rPr lang="ar-AE" sz="3200" b="1" i="1" dirty="0" smtClean="0">
                <a:solidFill>
                  <a:srgbClr val="7030A0"/>
                </a:solidFill>
              </a:rPr>
              <a:t> </a:t>
            </a:r>
            <a:r>
              <a:rPr lang="ar-AE" sz="3200" b="1" i="1" dirty="0" smtClean="0">
                <a:solidFill>
                  <a:srgbClr val="7030A0"/>
                </a:solidFill>
              </a:rPr>
              <a:t>الأسود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pic>
        <p:nvPicPr>
          <p:cNvPr id="8" name="Picture 7" descr="su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3962400"/>
            <a:ext cx="1828800" cy="23717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  <a:latin typeface="Bodoni MT Black" panose="02070A03080606020203" pitchFamily="18" charset="0"/>
              </a:rPr>
              <a:t>Clothes in the UAE..</a:t>
            </a:r>
            <a:endParaRPr lang="en-GB" b="1" i="1" dirty="0">
              <a:solidFill>
                <a:srgbClr val="C00000"/>
              </a:solidFill>
              <a:latin typeface="Bodoni MT Black" panose="02070A030806060202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في دبي الرجال </a:t>
            </a:r>
            <a:r>
              <a:rPr lang="ar-EG" dirty="0" smtClean="0"/>
              <a:t>يرتدون قميص </a:t>
            </a:r>
            <a:r>
              <a:rPr lang="ar-EG" dirty="0"/>
              <a:t>وبنطلون، </a:t>
            </a:r>
            <a:r>
              <a:rPr lang="ar-EG" dirty="0" smtClean="0"/>
              <a:t>ويلبسون القمصان في </a:t>
            </a:r>
            <a:r>
              <a:rPr lang="ar-EG" dirty="0"/>
              <a:t>الإمارات العربية المتحدة، والتنانير </a:t>
            </a:r>
            <a:r>
              <a:rPr lang="ar-EG" dirty="0" smtClean="0"/>
              <a:t>والعباءة </a:t>
            </a:r>
            <a:r>
              <a:rPr lang="ar-EG" dirty="0"/>
              <a:t>وبلوزة ... الأطفال </a:t>
            </a:r>
            <a:r>
              <a:rPr lang="ar-EG" dirty="0" smtClean="0"/>
              <a:t>يلبسون العديد </a:t>
            </a:r>
            <a:r>
              <a:rPr lang="ar-EG" dirty="0"/>
              <a:t>من الأشياء المختلفة هنا، في الإمارات العربية المتحدة!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13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Clothes in Iran..</a:t>
            </a:r>
            <a:endParaRPr lang="en-GB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في إيران الرجال </a:t>
            </a:r>
            <a:r>
              <a:rPr lang="ar-EG" dirty="0" smtClean="0"/>
              <a:t>يلبسون السراويل </a:t>
            </a:r>
            <a:r>
              <a:rPr lang="ar-EG" dirty="0"/>
              <a:t>والقمصان والنساء في إيران </a:t>
            </a:r>
            <a:r>
              <a:rPr lang="ar-EG" dirty="0" smtClean="0"/>
              <a:t>تلبس السراويل </a:t>
            </a:r>
            <a:r>
              <a:rPr lang="ar-EG" dirty="0"/>
              <a:t>والقمصان والساعات وشاح وأيضا في بعض الأحيان والمجوهرات والأطفال من إيران </a:t>
            </a:r>
            <a:r>
              <a:rPr lang="ar-EG" dirty="0" smtClean="0"/>
              <a:t>يلبسون ملابس </a:t>
            </a:r>
            <a:r>
              <a:rPr lang="ar-EG" dirty="0"/>
              <a:t>الحفل 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0317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Agency FB</vt:lpstr>
      <vt:lpstr>Algerian</vt:lpstr>
      <vt:lpstr>Arial</vt:lpstr>
      <vt:lpstr>Bauhaus 93</vt:lpstr>
      <vt:lpstr>Blackadder ITC</vt:lpstr>
      <vt:lpstr>Bodoni MT Black</vt:lpstr>
      <vt:lpstr>Calibri</vt:lpstr>
      <vt:lpstr>Curlz MT</vt:lpstr>
      <vt:lpstr>Rockwell Extra Bold</vt:lpstr>
      <vt:lpstr>Snap ITC</vt:lpstr>
      <vt:lpstr>Times New Roman</vt:lpstr>
      <vt:lpstr>Wide Latin</vt:lpstr>
      <vt:lpstr>Office Theme</vt:lpstr>
      <vt:lpstr>Clothes ملابس </vt:lpstr>
      <vt:lpstr>Different types of clothes</vt:lpstr>
      <vt:lpstr>Different types of clothes</vt:lpstr>
      <vt:lpstr>Different types of clothes</vt:lpstr>
      <vt:lpstr>Different types of Clothes</vt:lpstr>
      <vt:lpstr> Some Comparison </vt:lpstr>
      <vt:lpstr>Few Sentences</vt:lpstr>
      <vt:lpstr>Clothes in the UAE..</vt:lpstr>
      <vt:lpstr>Clothes in Iran..</vt:lpstr>
      <vt:lpstr>Clothes in Pakistan..</vt:lpstr>
      <vt:lpstr>Clothes to wear to a concert..</vt:lpstr>
      <vt:lpstr>Clothes to wear at home..</vt:lpstr>
      <vt:lpstr>Thanks For Watching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 ملابس</dc:title>
  <dc:creator>Children</dc:creator>
  <cp:lastModifiedBy>Aziz Gomaa Shaker Farag</cp:lastModifiedBy>
  <cp:revision>15</cp:revision>
  <dcterms:created xsi:type="dcterms:W3CDTF">2013-09-23T14:52:28Z</dcterms:created>
  <dcterms:modified xsi:type="dcterms:W3CDTF">2015-02-27T11:18:29Z</dcterms:modified>
</cp:coreProperties>
</file>