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8" r:id="rId3"/>
    <p:sldId id="260" r:id="rId4"/>
    <p:sldId id="259" r:id="rId5"/>
    <p:sldId id="261" r:id="rId6"/>
    <p:sldId id="262" r:id="rId7"/>
    <p:sldId id="257" r:id="rId8"/>
    <p:sldId id="263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CB676-3DCB-4A96-AF04-C43B5AAD4DF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FFE9D-1A49-4E57-A8A8-2352FD9E8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37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FE9D-1A49-4E57-A8A8-2352FD9E8A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9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8991-0D3C-4D66-B4D9-B78150ADD9A5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E2E9-F110-4B4D-837F-4A2CF7176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8991-0D3C-4D66-B4D9-B78150ADD9A5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E2E9-F110-4B4D-837F-4A2CF7176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8991-0D3C-4D66-B4D9-B78150ADD9A5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E2E9-F110-4B4D-837F-4A2CF7176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8991-0D3C-4D66-B4D9-B78150ADD9A5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E2E9-F110-4B4D-837F-4A2CF7176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8991-0D3C-4D66-B4D9-B78150ADD9A5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E2E9-F110-4B4D-837F-4A2CF7176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8991-0D3C-4D66-B4D9-B78150ADD9A5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E2E9-F110-4B4D-837F-4A2CF7176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8991-0D3C-4D66-B4D9-B78150ADD9A5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E2E9-F110-4B4D-837F-4A2CF7176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8991-0D3C-4D66-B4D9-B78150ADD9A5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E2E9-F110-4B4D-837F-4A2CF7176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8991-0D3C-4D66-B4D9-B78150ADD9A5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E2E9-F110-4B4D-837F-4A2CF7176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8991-0D3C-4D66-B4D9-B78150ADD9A5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E2E9-F110-4B4D-837F-4A2CF7176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8991-0D3C-4D66-B4D9-B78150ADD9A5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E2E9-F110-4B4D-837F-4A2CF7176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D8991-0D3C-4D66-B4D9-B78150ADD9A5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CE2E9-F110-4B4D-837F-4A2CF7176B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scovery_gardens_10-l-l[1]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88491"/>
            <a:ext cx="9144000" cy="712347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5837237"/>
            <a:ext cx="4572000" cy="10207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0066"/>
                </a:solidFill>
              </a:rPr>
              <a:t>Hashini Wishmini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66"/>
                </a:solidFill>
              </a:rPr>
              <a:t>Yr 8G2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AE" sz="6600" dirty="0" smtClean="0"/>
              <a:t>أماكن شهيرة قرب بيتي</a:t>
            </a:r>
            <a:endParaRPr lang="en-US" sz="6600" dirty="0"/>
          </a:p>
        </p:txBody>
      </p:sp>
    </p:spTree>
  </p:cSld>
  <p:clrMapOvr>
    <a:masterClrMapping/>
  </p:clrMapOvr>
  <p:transition spd="slow"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bn_battuta_gate_hotel_ext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Ibn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Batuta</a:t>
            </a:r>
            <a:r>
              <a:rPr lang="en-US" dirty="0" smtClean="0">
                <a:solidFill>
                  <a:schemeClr val="bg1"/>
                </a:solidFill>
              </a:rPr>
              <a:t> gate hotel      </a:t>
            </a:r>
            <a:r>
              <a:rPr lang="ar-AE" dirty="0" smtClean="0">
                <a:solidFill>
                  <a:schemeClr val="bg1"/>
                </a:solidFill>
              </a:rPr>
              <a:t>فندق ابن </a:t>
            </a:r>
            <a:r>
              <a:rPr lang="ar-AE" dirty="0" smtClean="0">
                <a:solidFill>
                  <a:schemeClr val="bg1"/>
                </a:solidFill>
              </a:rPr>
              <a:t>بطوطة</a:t>
            </a:r>
            <a:r>
              <a:rPr lang="ar-AE" dirty="0" smtClean="0"/>
              <a:t/>
            </a:r>
            <a:br>
              <a:rPr lang="ar-AE" dirty="0" smtClean="0"/>
            </a:br>
            <a:endParaRPr lang="en-US" dirty="0"/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umeirah-lake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Jumaira</a:t>
            </a:r>
            <a:r>
              <a:rPr lang="en-US" dirty="0" smtClean="0">
                <a:solidFill>
                  <a:srgbClr val="7030A0"/>
                </a:solidFill>
              </a:rPr>
              <a:t> lake towers      </a:t>
            </a:r>
            <a:r>
              <a:rPr lang="ar-AE" dirty="0" smtClean="0">
                <a:solidFill>
                  <a:srgbClr val="7030A0"/>
                </a:solidFill>
              </a:rPr>
              <a:t>أبراج بحير</a:t>
            </a:r>
            <a:r>
              <a:rPr lang="ar-EG" dirty="0" smtClean="0">
                <a:solidFill>
                  <a:srgbClr val="7030A0"/>
                </a:solidFill>
              </a:rPr>
              <a:t>ات جميرا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umeirah-beach-dubai-top-10-awesome-places-in-dubaimust-visit-attractions-56525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>
                <a:solidFill>
                  <a:srgbClr val="002060"/>
                </a:solidFill>
              </a:rPr>
              <a:t>Jumaira</a:t>
            </a:r>
            <a:r>
              <a:rPr lang="en-US" dirty="0" smtClean="0">
                <a:solidFill>
                  <a:srgbClr val="002060"/>
                </a:solidFill>
              </a:rPr>
              <a:t> beach                          </a:t>
            </a:r>
            <a:r>
              <a:rPr lang="ar-AE" dirty="0" smtClean="0">
                <a:solidFill>
                  <a:srgbClr val="002060"/>
                </a:solidFill>
              </a:rPr>
              <a:t> </a:t>
            </a:r>
            <a:r>
              <a:rPr lang="ar-EG" dirty="0" smtClean="0">
                <a:solidFill>
                  <a:srgbClr val="002060"/>
                </a:solidFill>
              </a:rPr>
              <a:t>شاطيء </a:t>
            </a:r>
            <a:r>
              <a:rPr lang="ar-AE" dirty="0" smtClean="0">
                <a:solidFill>
                  <a:srgbClr val="002060"/>
                </a:solidFill>
              </a:rPr>
              <a:t>جميرة</a:t>
            </a:r>
            <a:r>
              <a:rPr lang="ar-AE" dirty="0" smtClean="0"/>
              <a:t/>
            </a:r>
            <a:br>
              <a:rPr lang="ar-AE" dirty="0" smtClean="0"/>
            </a:br>
            <a:endParaRPr lang="en-US" dirty="0"/>
          </a:p>
        </p:txBody>
      </p:sp>
    </p:spTree>
  </p:cSld>
  <p:clrMapOvr>
    <a:masterClrMapping/>
  </p:clrMapOvr>
  <p:transition spd="slow">
    <p:plu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ubai-Marina-from-the-sky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Dubai Marina                       </a:t>
            </a:r>
            <a:r>
              <a:rPr lang="ar-AE" dirty="0" smtClean="0">
                <a:solidFill>
                  <a:srgbClr val="00FF00"/>
                </a:solidFill>
              </a:rPr>
              <a:t> دبي مارينا</a:t>
            </a:r>
            <a:r>
              <a:rPr lang="en-US" dirty="0" smtClean="0">
                <a:solidFill>
                  <a:srgbClr val="00FF00"/>
                </a:solidFill>
              </a:rPr>
              <a:t>  </a:t>
            </a:r>
            <a:endParaRPr lang="ar-AE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PalmJumeirahCopyrightNakheelS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Palm </a:t>
            </a:r>
            <a:r>
              <a:rPr lang="en-US" dirty="0" err="1" smtClean="0">
                <a:solidFill>
                  <a:srgbClr val="FFFF00"/>
                </a:solidFill>
              </a:rPr>
              <a:t>jumeirah</a:t>
            </a:r>
            <a:r>
              <a:rPr lang="en-US" dirty="0" smtClean="0">
                <a:solidFill>
                  <a:srgbClr val="FFFF00"/>
                </a:solidFill>
              </a:rPr>
              <a:t>                      </a:t>
            </a:r>
            <a:r>
              <a:rPr lang="ar-AE" dirty="0" smtClean="0">
                <a:solidFill>
                  <a:srgbClr val="FFFF00"/>
                </a:solidFill>
              </a:rPr>
              <a:t> </a:t>
            </a:r>
            <a:r>
              <a:rPr lang="ar-EG" dirty="0" smtClean="0">
                <a:solidFill>
                  <a:srgbClr val="FFFF00"/>
                </a:solidFill>
              </a:rPr>
              <a:t>جزيرة النخلة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endParaRPr lang="ar-A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ll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urj_al_arab_dubai_uae-normal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Burj</a:t>
            </a:r>
            <a:r>
              <a:rPr lang="en-US" dirty="0" smtClean="0">
                <a:solidFill>
                  <a:srgbClr val="FF0000"/>
                </a:solidFill>
              </a:rPr>
              <a:t> al Arab                          </a:t>
            </a:r>
            <a:r>
              <a:rPr lang="ar-AE" dirty="0" smtClean="0">
                <a:solidFill>
                  <a:srgbClr val="FF0000"/>
                </a:solidFill>
              </a:rPr>
              <a:t>برج العرب</a:t>
            </a:r>
            <a:endParaRPr lang="ar-A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ubai-Mall-of-the-Emirates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7540" y="0"/>
            <a:ext cx="916154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Mall of the Emirates        </a:t>
            </a:r>
            <a:r>
              <a:rPr lang="ar-AE" dirty="0" smtClean="0">
                <a:solidFill>
                  <a:schemeClr val="accent6"/>
                </a:solidFill>
              </a:rPr>
              <a:t>مول الامارات</a:t>
            </a:r>
            <a:endParaRPr lang="ar-AE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slow"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ank-you-jpg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43</Words>
  <Application>Microsoft Office PowerPoint</Application>
  <PresentationFormat>On-screen Show (4:3)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أماكن شهيرة قرب بيتي</vt:lpstr>
      <vt:lpstr>Ibn Batuta gate hotel      فندق ابن بطوطة </vt:lpstr>
      <vt:lpstr>Jumaira lake towers      أبراج بحيرات جميرا </vt:lpstr>
      <vt:lpstr>  Jumaira beach                           شاطيء جميرة </vt:lpstr>
      <vt:lpstr>Dubai Marina                        دبي مارينا  </vt:lpstr>
      <vt:lpstr>Palm jumeirah                       جزيرة النخلة  </vt:lpstr>
      <vt:lpstr>Burj al Arab                          برج العرب</vt:lpstr>
      <vt:lpstr>Mall of the Emirates        مول الامارات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أماكن شهيرة قرب بيتي</dc:title>
  <dc:creator>acer</dc:creator>
  <cp:lastModifiedBy>Aziz Gomaa Shaker Farag</cp:lastModifiedBy>
  <cp:revision>5</cp:revision>
  <dcterms:created xsi:type="dcterms:W3CDTF">2013-09-14T08:57:38Z</dcterms:created>
  <dcterms:modified xsi:type="dcterms:W3CDTF">2015-02-27T11:13:03Z</dcterms:modified>
</cp:coreProperties>
</file>