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A80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4660"/>
  </p:normalViewPr>
  <p:slideViewPr>
    <p:cSldViewPr>
      <p:cViewPr varScale="1">
        <p:scale>
          <a:sx n="70" d="100"/>
          <a:sy n="70" d="100"/>
        </p:scale>
        <p:origin x="13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6EB7-229C-4DEE-9BC1-3BD88F02DD92}" type="datetimeFigureOut">
              <a:rPr lang="en-GB" smtClean="0"/>
              <a:t>27/02/2015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6425-4ECC-4935-9F48-BA0CE9871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94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6EB7-229C-4DEE-9BC1-3BD88F02DD92}" type="datetimeFigureOut">
              <a:rPr lang="en-GB" smtClean="0"/>
              <a:t>27/02/2015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6425-4ECC-4935-9F48-BA0CE9871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55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6EB7-229C-4DEE-9BC1-3BD88F02DD92}" type="datetimeFigureOut">
              <a:rPr lang="en-GB" smtClean="0"/>
              <a:t>27/02/2015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6425-4ECC-4935-9F48-BA0CE9871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43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6EB7-229C-4DEE-9BC1-3BD88F02DD92}" type="datetimeFigureOut">
              <a:rPr lang="en-GB" smtClean="0"/>
              <a:t>27/02/2015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6425-4ECC-4935-9F48-BA0CE9871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3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6EB7-229C-4DEE-9BC1-3BD88F02DD92}" type="datetimeFigureOut">
              <a:rPr lang="en-GB" smtClean="0"/>
              <a:t>27/02/2015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6425-4ECC-4935-9F48-BA0CE9871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6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6EB7-229C-4DEE-9BC1-3BD88F02DD92}" type="datetimeFigureOut">
              <a:rPr lang="en-GB" smtClean="0"/>
              <a:t>27/02/2015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6425-4ECC-4935-9F48-BA0CE9871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65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6EB7-229C-4DEE-9BC1-3BD88F02DD92}" type="datetimeFigureOut">
              <a:rPr lang="en-GB" smtClean="0"/>
              <a:t>27/02/2015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6425-4ECC-4935-9F48-BA0CE9871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2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6EB7-229C-4DEE-9BC1-3BD88F02DD92}" type="datetimeFigureOut">
              <a:rPr lang="en-GB" smtClean="0"/>
              <a:t>27/02/2015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6425-4ECC-4935-9F48-BA0CE9871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5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6EB7-229C-4DEE-9BC1-3BD88F02DD92}" type="datetimeFigureOut">
              <a:rPr lang="en-GB" smtClean="0"/>
              <a:t>27/02/2015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6425-4ECC-4935-9F48-BA0CE9871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8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6EB7-229C-4DEE-9BC1-3BD88F02DD92}" type="datetimeFigureOut">
              <a:rPr lang="en-GB" smtClean="0"/>
              <a:t>27/02/2015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6425-4ECC-4935-9F48-BA0CE9871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4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6EB7-229C-4DEE-9BC1-3BD88F02DD92}" type="datetimeFigureOut">
              <a:rPr lang="en-GB" smtClean="0"/>
              <a:t>27/02/2015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6425-4ECC-4935-9F48-BA0CE9871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67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06EB7-229C-4DEE-9BC1-3BD88F02DD92}" type="datetimeFigureOut">
              <a:rPr lang="en-GB" smtClean="0"/>
              <a:t>27/02/2015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46425-4ECC-4935-9F48-BA0CE9871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45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upload.wikimedia.org/wikipedia/commons/3/3a/Pollution_in_Maracaibo_la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1509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335" y="1958975"/>
            <a:ext cx="7772400" cy="1470025"/>
          </a:xfrm>
        </p:spPr>
        <p:txBody>
          <a:bodyPr>
            <a:noAutofit/>
          </a:bodyPr>
          <a:lstStyle/>
          <a:p>
            <a:r>
              <a:rPr lang="ar-AE" sz="9600" dirty="0" smtClean="0">
                <a:solidFill>
                  <a:srgbClr val="FFFF00"/>
                </a:solidFill>
              </a:rPr>
              <a:t>التلوث</a:t>
            </a:r>
            <a:endParaRPr lang="en-GB" sz="9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135" y="4953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Anjanette Jianna, 9G1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5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AE" sz="4800" dirty="0" smtClean="0"/>
              <a:t>التلوث في كل مكان: </a:t>
            </a:r>
          </a:p>
        </p:txBody>
      </p:sp>
      <p:pic>
        <p:nvPicPr>
          <p:cNvPr id="1028" name="Picture 4" descr="http://i1.ytimg.com/vi/F7f4NjgrMNk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3292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2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362589" y="97713"/>
            <a:ext cx="4568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في الهواء: تلوث الهواء</a:t>
            </a:r>
            <a:endParaRPr lang="en-GB" dirty="0"/>
          </a:p>
        </p:txBody>
      </p:sp>
      <p:pic>
        <p:nvPicPr>
          <p:cNvPr id="5" name="Picture 2" descr="http://images.nationalgeographic.com/wpf/media-live/photos/000/001/cache/green-house-factor_177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0" y="263236"/>
            <a:ext cx="3979718" cy="298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ages2.wikia.nocookie.net/__cb20120108012322/powerlisting/images/2/2c/Pol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589" y="3594389"/>
            <a:ext cx="45688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azdust.com/wp-content/uploads/2012/08/Air-pollu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0" y="3505200"/>
            <a:ext cx="3979718" cy="298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.adayinlife.timesofindia.com/media/photos/2011/Jan/no-solution-to-pollu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590" y="863296"/>
            <a:ext cx="4568824" cy="23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8586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914" y="228490"/>
            <a:ext cx="2590800" cy="1143000"/>
          </a:xfrm>
        </p:spPr>
        <p:txBody>
          <a:bodyPr>
            <a:normAutofit fontScale="90000"/>
          </a:bodyPr>
          <a:lstStyle/>
          <a:p>
            <a:r>
              <a:rPr lang="ar-AE" sz="4800" dirty="0" smtClean="0"/>
              <a:t>في الماء:</a:t>
            </a:r>
            <a:br>
              <a:rPr lang="ar-AE" sz="4800" dirty="0" smtClean="0"/>
            </a:br>
            <a:r>
              <a:rPr lang="ar-AE" sz="4800" dirty="0" smtClean="0"/>
              <a:t>تلوث الماء</a:t>
            </a:r>
            <a:endParaRPr lang="en-GB" sz="4800" dirty="0"/>
          </a:p>
        </p:txBody>
      </p:sp>
      <p:pic>
        <p:nvPicPr>
          <p:cNvPr id="3074" name="Picture 2" descr="http://www.pasadena.edu/wetlands_research/images/coastal_pol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562"/>
            <a:ext cx="5419199" cy="358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.coastalcare.org/wp-content/uploads/2011/02/alaska-plastic-polluti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51513"/>
            <a:ext cx="4180114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idacticofscience.wikispaces.com/file/view/sea_pollution/80864361/sea_pollu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3976914"/>
            <a:ext cx="4154714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otallycoolpix.com/wp-content/uploads/2013/20130222_china_water_pollution/china_water_pollution_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490"/>
            <a:ext cx="3265714" cy="22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7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-152400"/>
            <a:ext cx="5257800" cy="914400"/>
          </a:xfrm>
        </p:spPr>
        <p:txBody>
          <a:bodyPr>
            <a:normAutofit/>
          </a:bodyPr>
          <a:lstStyle/>
          <a:p>
            <a:r>
              <a:rPr lang="ar-AE" sz="4800" dirty="0" smtClean="0"/>
              <a:t>في الطعام: تلوث الغذاء</a:t>
            </a:r>
            <a:endParaRPr lang="en-GB" sz="4800" dirty="0"/>
          </a:p>
        </p:txBody>
      </p:sp>
      <p:pic>
        <p:nvPicPr>
          <p:cNvPr id="5124" name="Picture 4" descr="http://sampan.org/wp-content/uploads/2012/12/HF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0"/>
            <a:ext cx="3663226" cy="270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c479107.ssl.cf2.rackcdn.com/files/3185/width668/5027161428_f762af4ce5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86174"/>
            <a:ext cx="42418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pburch.net/dyeing/dyeblog/C1691090068/E20051112120422/Media/51xVeROsSJL._AA28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591978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.cdn.turner.com/cnn/2011/HEALTH/03/30/fda.food.dye.health/t1larg.food.dy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3" y="3701415"/>
            <a:ext cx="4317997" cy="299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zoomtunisia.tn/wp-content/uploads/2013/05/%D8%AA%D8%B3%D9%85%D9%85-%D8%A7%D9%84%D8%BA%D8%B0%D8%A7%D8%A1-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73152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892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www.pae300.com/wp-content/uploads/2013/04/noisepollution_challenge_im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9" y="3983698"/>
            <a:ext cx="4264025" cy="270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447" y="-286187"/>
            <a:ext cx="2286000" cy="1143000"/>
          </a:xfrm>
        </p:spPr>
        <p:txBody>
          <a:bodyPr>
            <a:normAutofit fontScale="90000"/>
          </a:bodyPr>
          <a:lstStyle/>
          <a:p>
            <a:r>
              <a:rPr lang="ar-AE" dirty="0" smtClean="0"/>
              <a:t>تلوث السمع:</a:t>
            </a:r>
            <a:endParaRPr lang="en-GB" dirty="0"/>
          </a:p>
        </p:txBody>
      </p:sp>
      <p:pic>
        <p:nvPicPr>
          <p:cNvPr id="7172" name="Picture 4" descr="http://www.noisecontrol.com/wp-content/gallery/blog/hand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83698"/>
            <a:ext cx="428660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noisecontrol.com/wp-content/uploads/2012/10/Effectsofnoi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369" y="872053"/>
            <a:ext cx="4750156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incrove.com/images/noise%20pollution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9" y="304799"/>
            <a:ext cx="4264025" cy="409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7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reenpassport.us/wp-content/uploads/2013/03/pollution-preventi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ar-AE" sz="6000" b="1" dirty="0" smtClean="0">
                <a:solidFill>
                  <a:srgbClr val="FFC000"/>
                </a:solidFill>
              </a:rPr>
              <a:t>كيف يمكننا أن نوقف التلوث؟</a:t>
            </a:r>
            <a:endParaRPr lang="en-GB" sz="6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6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77000"/>
          </a:xfrm>
        </p:spPr>
        <p:txBody>
          <a:bodyPr/>
          <a:lstStyle/>
          <a:p>
            <a:pPr marL="0" indent="0" algn="r">
              <a:buNone/>
            </a:pPr>
            <a:r>
              <a:rPr lang="ar-AE" dirty="0" smtClean="0"/>
              <a:t>يمكننا نوقف التلوث من خلال عدم رمي المخلفات في الماء و في ما يحيطنا؛ يجب أن </a:t>
            </a:r>
            <a:r>
              <a:rPr lang="ar-EG" dirty="0" smtClean="0"/>
              <a:t>ن</a:t>
            </a:r>
            <a:r>
              <a:rPr lang="ar-AE" dirty="0" smtClean="0"/>
              <a:t>رمي </a:t>
            </a:r>
            <a:r>
              <a:rPr lang="ar-AE" dirty="0" smtClean="0"/>
              <a:t>المخلفات في صناديق القمامة. </a:t>
            </a:r>
          </a:p>
          <a:p>
            <a:pPr marL="0" indent="0" algn="r">
              <a:buNone/>
            </a:pPr>
            <a:endParaRPr lang="ar-AE" dirty="0" smtClean="0"/>
          </a:p>
          <a:p>
            <a:pPr marL="0" indent="0" algn="r">
              <a:buNone/>
            </a:pPr>
            <a:r>
              <a:rPr lang="ar-EG" dirty="0" smtClean="0"/>
              <a:t>لا</a:t>
            </a:r>
            <a:r>
              <a:rPr lang="ar-AE" dirty="0" smtClean="0"/>
              <a:t> </a:t>
            </a:r>
            <a:r>
              <a:rPr lang="ar-EG" dirty="0"/>
              <a:t>ن</a:t>
            </a:r>
            <a:r>
              <a:rPr lang="ar-AE" dirty="0" smtClean="0"/>
              <a:t>ستخدم </a:t>
            </a:r>
            <a:r>
              <a:rPr lang="ar-AE" dirty="0" smtClean="0"/>
              <a:t>السيارات كثيراً. المشي هو أفضل لصحتك.</a:t>
            </a:r>
          </a:p>
          <a:p>
            <a:pPr marL="0" indent="0" algn="r">
              <a:buNone/>
            </a:pPr>
            <a:endParaRPr lang="ar-AE" dirty="0"/>
          </a:p>
          <a:p>
            <a:pPr marL="0" indent="0" algn="r">
              <a:buNone/>
            </a:pPr>
            <a:r>
              <a:rPr lang="ar-AE" dirty="0" smtClean="0"/>
              <a:t>نحن يمكن الامتناع عن جعل الكثير من الضوضاء أيضاً.</a:t>
            </a:r>
            <a:endParaRPr lang="en-GB" dirty="0"/>
          </a:p>
        </p:txBody>
      </p:sp>
      <p:pic>
        <p:nvPicPr>
          <p:cNvPr id="8198" name="Picture 6" descr="http://thechronicleherald.ca/sites/default/files/imagecache/ch_article_main_image/articles/noNoise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73728"/>
            <a:ext cx="5181600" cy="292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outlish.com/wp-content/uploads/images/stories/March2011/Mar28-Issue50/nolitte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09997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t3.gstatic.com/images?q=tbn:ANd9GcTSYTHhkwil3-V9ihsr-8e1_3wR4PhZN1PJmUY-g8Ne7C_N-o8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" y="3994261"/>
            <a:ext cx="2679472" cy="267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13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233</TotalTime>
  <Words>77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التلوث</vt:lpstr>
      <vt:lpstr>PowerPoint Presentation</vt:lpstr>
      <vt:lpstr>في الهواء: تلوث الهواء</vt:lpstr>
      <vt:lpstr>في الماء: تلوث الماء</vt:lpstr>
      <vt:lpstr>في الطعام: تلوث الغذاء</vt:lpstr>
      <vt:lpstr>تلوث السمع:</vt:lpstr>
      <vt:lpstr>كيف يمكننا أن نوقف التلوث؟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Anjanette Jianna</dc:creator>
  <cp:lastModifiedBy>Aziz Gomaa Shaker Farag</cp:lastModifiedBy>
  <cp:revision>17</cp:revision>
  <dcterms:created xsi:type="dcterms:W3CDTF">2013-09-22T12:03:48Z</dcterms:created>
  <dcterms:modified xsi:type="dcterms:W3CDTF">2015-02-27T11:09:08Z</dcterms:modified>
</cp:coreProperties>
</file>