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1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2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8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60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5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3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5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9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8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3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5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9F9B71D-5C08-4EAB-A27F-1F7146381C0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35153CE-3900-4628-9BC2-798D918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885202"/>
            <a:ext cx="9068586" cy="22360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Handwriting" panose="03010101010101010101" pitchFamily="66" charset="0"/>
              </a:rPr>
              <a:t>Arabic – how to book a hotel </a:t>
            </a:r>
            <a:r>
              <a:rPr lang="ar-AE" sz="3600" dirty="0" smtClean="0">
                <a:latin typeface="Lucida Handwriting" panose="03010101010101010101" pitchFamily="66" charset="0"/>
              </a:rPr>
              <a:t>= كيف أحجز غرفة في فندق </a:t>
            </a:r>
            <a:endParaRPr lang="en-US" sz="3600" dirty="0"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553" y="4340179"/>
            <a:ext cx="9070848" cy="10689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By : Musarat Elahi</a:t>
            </a:r>
            <a:r>
              <a:rPr lang="ar-AE" dirty="0" smtClean="0">
                <a:latin typeface="Lucida Handwriting" panose="03010101010101010101" pitchFamily="66" charset="0"/>
              </a:rPr>
              <a:t> &amp; v</a:t>
            </a:r>
            <a:r>
              <a:rPr lang="en-US" dirty="0" smtClean="0">
                <a:latin typeface="Lucida Handwriting" panose="03010101010101010101" pitchFamily="66" charset="0"/>
              </a:rPr>
              <a:t>inudi </a:t>
            </a:r>
          </a:p>
          <a:p>
            <a:endParaRPr lang="en-US" dirty="0" smtClean="0">
              <a:latin typeface="Lucida Handwriting" panose="03010101010101010101" pitchFamily="66" charset="0"/>
            </a:endParaRPr>
          </a:p>
          <a:p>
            <a:r>
              <a:rPr lang="en-US" dirty="0" smtClean="0">
                <a:latin typeface="Lucida Handwriting" panose="03010101010101010101" pitchFamily="66" charset="0"/>
              </a:rPr>
              <a:t>Class : 7 G5 &amp; 7 G4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50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Handwriting" panose="03010101010101010101" pitchFamily="66" charset="0"/>
              </a:rPr>
              <a:t>how to book a </a:t>
            </a:r>
            <a:r>
              <a:rPr lang="en-US" dirty="0" smtClean="0">
                <a:latin typeface="Lucida Handwriting" panose="03010101010101010101" pitchFamily="66" charset="0"/>
              </a:rPr>
              <a:t>hotel</a:t>
            </a:r>
            <a:r>
              <a:rPr lang="ar-AE" dirty="0" smtClean="0">
                <a:latin typeface="Lucida Handwriting" panose="03010101010101010101" pitchFamily="66" charset="0"/>
              </a:rPr>
              <a:t/>
            </a:r>
            <a:br>
              <a:rPr lang="ar-AE" dirty="0" smtClean="0">
                <a:latin typeface="Lucida Handwriting" panose="03010101010101010101" pitchFamily="66" charset="0"/>
              </a:rPr>
            </a:b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ar-AE" dirty="0">
                <a:latin typeface="Lucida Handwriting" panose="03010101010101010101" pitchFamily="66" charset="0"/>
              </a:rPr>
              <a:t>= كيف أحجز غرفة في فندق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AE" sz="3600" dirty="0" smtClean="0"/>
              <a:t>عمر يسافر من الهند الى لندن. هو يحجز غرفة أثناء سفره. عمر يصل إلى الفندق </a:t>
            </a:r>
            <a:r>
              <a:rPr lang="ar-AE" sz="3600" dirty="0" smtClean="0"/>
              <a:t>الان. </a:t>
            </a:r>
            <a:r>
              <a:rPr lang="ar-AE" sz="3600" dirty="0" smtClean="0"/>
              <a:t>هو يريد </a:t>
            </a:r>
            <a:r>
              <a:rPr lang="ar-AE" sz="3600" smtClean="0"/>
              <a:t>أن </a:t>
            </a:r>
            <a:r>
              <a:rPr lang="ar-AE" sz="3600" smtClean="0"/>
              <a:t>يحجز </a:t>
            </a:r>
            <a:r>
              <a:rPr lang="ar-AE" sz="3600" dirty="0" smtClean="0"/>
              <a:t>غرفة لشخصين.موظف الاستقبال يقول «اسف, نحن ليس عندنا غرفة لشخصين نحن عندنا فقط غرفة لشخص واحد». «حسناً أعطيني مفتاح غرفة لشخص واحد».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347467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29</TotalTime>
  <Words>82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Handwriting</vt:lpstr>
      <vt:lpstr>Times New Roman</vt:lpstr>
      <vt:lpstr>Tw Cen MT</vt:lpstr>
      <vt:lpstr>Droplet</vt:lpstr>
      <vt:lpstr>Arabic – how to book a hotel = كيف أحجز غرفة في فندق </vt:lpstr>
      <vt:lpstr>how to book a hotel  = كيف أحجز غرفة في فندق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arabic</dc:title>
  <dc:creator>acer</dc:creator>
  <cp:lastModifiedBy>Aziz Gomaa Shaker Farag</cp:lastModifiedBy>
  <cp:revision>5</cp:revision>
  <dcterms:created xsi:type="dcterms:W3CDTF">2013-09-30T05:37:16Z</dcterms:created>
  <dcterms:modified xsi:type="dcterms:W3CDTF">2013-09-30T06:15:22Z</dcterms:modified>
</cp:coreProperties>
</file>