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A2DE2F-DFC9-4620-A8F5-D70B8047639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09C080-7780-4B50-A92E-2337E12002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820206"/>
            <a:ext cx="2819400" cy="1828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EG" sz="8800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ال</a:t>
            </a:r>
            <a:r>
              <a:rPr lang="ar-AE" sz="8800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بيئة</a:t>
            </a:r>
            <a:endParaRPr lang="en-US" sz="8800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isra</a:t>
            </a:r>
            <a:r>
              <a:rPr lang="en-US" dirty="0" smtClean="0"/>
              <a:t> </a:t>
            </a:r>
            <a:r>
              <a:rPr lang="en-US" dirty="0" err="1" smtClean="0"/>
              <a:t>chaudhry</a:t>
            </a:r>
            <a:r>
              <a:rPr lang="en-US" dirty="0" smtClean="0"/>
              <a:t> 9G2</a:t>
            </a:r>
          </a:p>
          <a:p>
            <a:r>
              <a:rPr lang="en-US" dirty="0" smtClean="0"/>
              <a:t>Dania </a:t>
            </a:r>
            <a:r>
              <a:rPr lang="en-US" dirty="0" err="1" smtClean="0"/>
              <a:t>othman</a:t>
            </a:r>
            <a:r>
              <a:rPr lang="en-US" smtClean="0"/>
              <a:t> 9G2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47" y="516497"/>
            <a:ext cx="8183880" cy="5489448"/>
          </a:xfrm>
        </p:spPr>
        <p:txBody>
          <a:bodyPr/>
          <a:lstStyle/>
          <a:p>
            <a:r>
              <a:rPr lang="ar-AE" dirty="0" smtClean="0">
                <a:effectLst/>
              </a:rPr>
              <a:t>يجب علينا المساعدة في حماية البيئة من خلال رمي القمامة في صناديق، ونحن لا ينبغي </a:t>
            </a:r>
            <a:r>
              <a:rPr lang="ar-AE" dirty="0" smtClean="0">
                <a:effectLst/>
              </a:rPr>
              <a:t>أن</a:t>
            </a:r>
            <a:r>
              <a:rPr lang="ar-EG" dirty="0" smtClean="0">
                <a:effectLst/>
              </a:rPr>
              <a:t> نرمي</a:t>
            </a:r>
            <a:r>
              <a:rPr lang="ar-AE" dirty="0" smtClean="0">
                <a:effectLst/>
              </a:rPr>
              <a:t> القمامة</a:t>
            </a:r>
            <a:r>
              <a:rPr lang="ar-EG" dirty="0" smtClean="0">
                <a:effectLst/>
              </a:rPr>
              <a:t> في الطرقات والشوارع</a:t>
            </a:r>
            <a:r>
              <a:rPr lang="ar-AE" dirty="0" smtClean="0">
                <a:effectLst/>
              </a:rPr>
              <a:t> </a:t>
            </a:r>
            <a:r>
              <a:rPr lang="ar-AE" dirty="0" smtClean="0">
                <a:effectLst/>
              </a:rPr>
              <a:t>علينا أن نحاول أن </a:t>
            </a:r>
            <a:r>
              <a:rPr lang="ar-EG" dirty="0" smtClean="0">
                <a:effectLst/>
              </a:rPr>
              <a:t>ن</a:t>
            </a:r>
            <a:r>
              <a:rPr lang="ar-AE" dirty="0" smtClean="0">
                <a:effectLst/>
              </a:rPr>
              <a:t>كون</a:t>
            </a:r>
            <a:r>
              <a:rPr lang="ar-EG" dirty="0" smtClean="0">
                <a:effectLst/>
              </a:rPr>
              <a:t> أصدقاء</a:t>
            </a:r>
            <a:r>
              <a:rPr lang="ar-AE" dirty="0" smtClean="0">
                <a:effectLst/>
              </a:rPr>
              <a:t> </a:t>
            </a:r>
            <a:r>
              <a:rPr lang="ar-EG" dirty="0"/>
              <a:t>ا</a:t>
            </a:r>
            <a:r>
              <a:rPr lang="ar-AE" dirty="0" smtClean="0">
                <a:effectLst/>
              </a:rPr>
              <a:t>لبيئة </a:t>
            </a:r>
            <a:r>
              <a:rPr lang="ar-EG" dirty="0" smtClean="0"/>
              <a:t>دائماً</a:t>
            </a:r>
            <a:r>
              <a:rPr lang="ar-AE" dirty="0" smtClean="0">
                <a:effectLst/>
              </a:rPr>
              <a:t> </a:t>
            </a:r>
            <a:r>
              <a:rPr lang="ar-AE" dirty="0" smtClean="0">
                <a:effectLst/>
              </a:rPr>
              <a:t>مثل:</a:t>
            </a:r>
            <a:endParaRPr lang="en-US" dirty="0" smtClean="0">
              <a:effectLst/>
            </a:endParaRPr>
          </a:p>
          <a:p>
            <a:r>
              <a:rPr lang="ar-AE" dirty="0" smtClean="0">
                <a:effectLst/>
              </a:rPr>
              <a:t>استخدام السيارات</a:t>
            </a:r>
            <a:endParaRPr lang="en-US" dirty="0" smtClean="0">
              <a:effectLst/>
            </a:endParaRPr>
          </a:p>
          <a:p>
            <a:r>
              <a:rPr lang="ar-AE" dirty="0"/>
              <a:t>اتخاذ وسائل النقل </a:t>
            </a:r>
            <a:r>
              <a:rPr lang="ar-AE" dirty="0" smtClean="0"/>
              <a:t>العام</a:t>
            </a:r>
            <a:endParaRPr lang="en-US" dirty="0" smtClean="0"/>
          </a:p>
          <a:p>
            <a:r>
              <a:rPr lang="ar-AE" dirty="0"/>
              <a:t>إعادة تدوير جميع النفايات التي يمكن أن </a:t>
            </a:r>
            <a:r>
              <a:rPr lang="ar-EG" dirty="0" smtClean="0"/>
              <a:t>مفيدة وإعادة التصنيع لها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7848600" cy="1051560"/>
          </a:xfrm>
        </p:spPr>
        <p:txBody>
          <a:bodyPr>
            <a:noAutofit/>
          </a:bodyPr>
          <a:lstStyle/>
          <a:p>
            <a:r>
              <a:rPr lang="ar-AE" sz="8000" dirty="0">
                <a:effectLst/>
              </a:rPr>
              <a:t>الاحترار العالمي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/>
              <a:t>من خلال مساعدة بيئة تساعدون الكوكب </a:t>
            </a:r>
            <a:r>
              <a:rPr lang="ar-EG" dirty="0" smtClean="0"/>
              <a:t>ل</a:t>
            </a:r>
            <a:r>
              <a:rPr lang="ar-AE" dirty="0" smtClean="0"/>
              <a:t>لبقاء </a:t>
            </a:r>
            <a:r>
              <a:rPr lang="ar-AE" dirty="0"/>
              <a:t>على قيد الحياة</a:t>
            </a:r>
            <a:r>
              <a:rPr lang="ar-AE" dirty="0" smtClean="0"/>
              <a:t>.</a:t>
            </a:r>
            <a:endParaRPr lang="en-US" dirty="0" smtClean="0"/>
          </a:p>
          <a:p>
            <a:r>
              <a:rPr lang="ar-AE" dirty="0"/>
              <a:t>عندما كنت تقود سيارتك </a:t>
            </a:r>
            <a:r>
              <a:rPr lang="ar-EG" dirty="0" smtClean="0"/>
              <a:t>لاحظ</a:t>
            </a:r>
            <a:r>
              <a:rPr lang="ar-AE" dirty="0" smtClean="0"/>
              <a:t> </a:t>
            </a:r>
            <a:r>
              <a:rPr lang="ar-AE" dirty="0"/>
              <a:t>ثاني أكسيد الكربون وهو أمر سيء لطبقة الأوزون، ويمكن أن تتسبب في ظاهرة الاحتباس الحراري الذي من شأنه أن يجعل </a:t>
            </a:r>
            <a:r>
              <a:rPr lang="ar-EG" dirty="0" smtClean="0"/>
              <a:t>ال</a:t>
            </a:r>
            <a:r>
              <a:rPr lang="ar-AE" dirty="0" smtClean="0"/>
              <a:t>أرض جليد </a:t>
            </a:r>
            <a:r>
              <a:rPr lang="ar-EG" dirty="0" smtClean="0"/>
              <a:t>و</a:t>
            </a:r>
            <a:r>
              <a:rPr lang="ar-AE" dirty="0" smtClean="0"/>
              <a:t>تذوب </a:t>
            </a:r>
            <a:r>
              <a:rPr lang="ar-AE" dirty="0"/>
              <a:t>الأرض وتتسبب في حدوث فيضانات في مناطق كثيرة من العالم.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24400"/>
            <a:ext cx="7543800" cy="1051560"/>
          </a:xfrm>
        </p:spPr>
        <p:txBody>
          <a:bodyPr>
            <a:noAutofit/>
          </a:bodyPr>
          <a:lstStyle/>
          <a:p>
            <a:r>
              <a:rPr lang="ar-AE" sz="6600" dirty="0">
                <a:effectLst/>
              </a:rPr>
              <a:t>طرق </a:t>
            </a:r>
            <a:r>
              <a:rPr lang="ar-AE" sz="6600" dirty="0" smtClean="0">
                <a:effectLst/>
              </a:rPr>
              <a:t>ل</a:t>
            </a:r>
            <a:r>
              <a:rPr lang="ar-EG" sz="6600" dirty="0" smtClean="0">
                <a:effectLst/>
              </a:rPr>
              <a:t>إ</a:t>
            </a:r>
            <a:r>
              <a:rPr lang="ar-AE" sz="6600" dirty="0" smtClean="0">
                <a:effectLst/>
              </a:rPr>
              <a:t>نقاذ </a:t>
            </a:r>
            <a:r>
              <a:rPr lang="ar-AE" sz="6600" dirty="0">
                <a:effectLst/>
              </a:rPr>
              <a:t>الكوكب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/>
              <a:t>يمكننا انقاذ الكوكب من قبل</a:t>
            </a:r>
            <a:r>
              <a:rPr lang="ar-AE" dirty="0" smtClean="0"/>
              <a:t>:</a:t>
            </a:r>
            <a:endParaRPr lang="en-US" dirty="0" smtClean="0"/>
          </a:p>
          <a:p>
            <a:r>
              <a:rPr lang="ar-AE" dirty="0"/>
              <a:t>استخدام </a:t>
            </a:r>
            <a:r>
              <a:rPr lang="ar-AE" dirty="0" smtClean="0"/>
              <a:t>السيارات</a:t>
            </a:r>
            <a:endParaRPr lang="en-US" dirty="0" smtClean="0"/>
          </a:p>
          <a:p>
            <a:r>
              <a:rPr lang="ar-AE" dirty="0"/>
              <a:t>اتخاذ وسائل النقل </a:t>
            </a:r>
            <a:r>
              <a:rPr lang="ar-AE" dirty="0" smtClean="0"/>
              <a:t>العام</a:t>
            </a:r>
            <a:endParaRPr lang="en-US" dirty="0" smtClean="0"/>
          </a:p>
          <a:p>
            <a:r>
              <a:rPr lang="ar-AE" dirty="0"/>
              <a:t>إيقاف المياه (وليس إضاعة الماء</a:t>
            </a:r>
            <a:r>
              <a:rPr lang="ar-AE" dirty="0" smtClean="0"/>
              <a:t>)</a:t>
            </a:r>
            <a:endParaRPr lang="en-US" dirty="0" smtClean="0"/>
          </a:p>
          <a:p>
            <a:r>
              <a:rPr lang="ar-AE" dirty="0"/>
              <a:t>إعادة تدوير جميع </a:t>
            </a:r>
            <a:r>
              <a:rPr lang="ar-EG" dirty="0" smtClean="0"/>
              <a:t>أو </a:t>
            </a:r>
            <a:r>
              <a:rPr lang="ar-AE" dirty="0" smtClean="0"/>
              <a:t>معظم </a:t>
            </a:r>
            <a:r>
              <a:rPr lang="ar-AE" dirty="0"/>
              <a:t>مواد </a:t>
            </a:r>
            <a:r>
              <a:rPr lang="ar-AE" dirty="0" smtClean="0"/>
              <a:t>النفايات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574280" cy="4187952"/>
          </a:xfrm>
        </p:spPr>
        <p:txBody>
          <a:bodyPr>
            <a:noAutofit/>
          </a:bodyPr>
          <a:lstStyle/>
          <a:p>
            <a:r>
              <a:rPr lang="ar-AE" sz="4800" dirty="0"/>
              <a:t>الأطروحات هي دائما التي يمكننا مساعدة بيئتنا، لذا يرجى </a:t>
            </a:r>
            <a:r>
              <a:rPr lang="ar-AE" sz="4800" dirty="0" smtClean="0"/>
              <a:t>محاولة </a:t>
            </a:r>
            <a:r>
              <a:rPr lang="ar-AE" sz="4800" dirty="0"/>
              <a:t>تحويل المياه </a:t>
            </a:r>
            <a:r>
              <a:rPr lang="ar-AE" sz="4800" dirty="0" smtClean="0"/>
              <a:t>عند</a:t>
            </a:r>
            <a:r>
              <a:rPr lang="ar-EG" sz="4800" dirty="0" smtClean="0"/>
              <a:t> الاستخدام</a:t>
            </a:r>
            <a:r>
              <a:rPr lang="ar-AE" sz="4800" dirty="0" smtClean="0"/>
              <a:t> </a:t>
            </a:r>
            <a:r>
              <a:rPr lang="ar-AE" sz="4800" dirty="0"/>
              <a:t>الخاص </a:t>
            </a:r>
            <a:r>
              <a:rPr lang="ar-AE" sz="4800" dirty="0" smtClean="0"/>
              <a:t>بك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27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164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Verdana</vt:lpstr>
      <vt:lpstr>Wingdings 2</vt:lpstr>
      <vt:lpstr>Aspect</vt:lpstr>
      <vt:lpstr>البيئة</vt:lpstr>
      <vt:lpstr>PowerPoint Presentation</vt:lpstr>
      <vt:lpstr>الاحترار العالمي</vt:lpstr>
      <vt:lpstr>طرق لإنقاذ الكوكب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Hina</dc:creator>
  <cp:lastModifiedBy>Aziz Gomaa Shaker Farag</cp:lastModifiedBy>
  <cp:revision>6</cp:revision>
  <dcterms:created xsi:type="dcterms:W3CDTF">2013-09-27T07:59:16Z</dcterms:created>
  <dcterms:modified xsi:type="dcterms:W3CDTF">2015-02-27T11:05:30Z</dcterms:modified>
</cp:coreProperties>
</file>