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763D2E-8AA6-4D85-A19A-2803FE6921FA}" type="datetimeFigureOut">
              <a:rPr lang="en-US" smtClean="0"/>
              <a:pPr/>
              <a:t>2/27/2015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0D21D7-EA29-4DB8-977E-C0BD7312601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1470025"/>
          </a:xfrm>
        </p:spPr>
        <p:txBody>
          <a:bodyPr>
            <a:normAutofit/>
          </a:bodyPr>
          <a:lstStyle/>
          <a:p>
            <a:r>
              <a:rPr lang="ar-AE" sz="8800" b="1" i="1" dirty="0" smtClean="0"/>
              <a:t>الملابس</a:t>
            </a:r>
            <a:endParaRPr lang="en-US" sz="8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Made by </a:t>
            </a:r>
          </a:p>
          <a:p>
            <a:r>
              <a:rPr lang="en-US" dirty="0" smtClean="0"/>
              <a:t>Rida Siddiqui</a:t>
            </a:r>
          </a:p>
          <a:p>
            <a:r>
              <a:rPr lang="en-US" dirty="0" smtClean="0"/>
              <a:t> and </a:t>
            </a:r>
          </a:p>
          <a:p>
            <a:r>
              <a:rPr lang="en-US" dirty="0" smtClean="0"/>
              <a:t>Sakshi Dewitt</a:t>
            </a:r>
            <a:endParaRPr lang="en-US" dirty="0"/>
          </a:p>
        </p:txBody>
      </p:sp>
      <p:pic>
        <p:nvPicPr>
          <p:cNvPr id="1035" name="Picture 11" descr="C:\Users\zebas\AppData\Local\Microsoft\Windows\Temporary Internet Files\Content.IE5\XNG9OU6L\MC90044536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2170786" cy="5383435"/>
          </a:xfrm>
          <a:prstGeom prst="rect">
            <a:avLst/>
          </a:prstGeom>
          <a:noFill/>
        </p:spPr>
      </p:pic>
      <p:pic>
        <p:nvPicPr>
          <p:cNvPr id="1041" name="Picture 17" descr="C:\Users\zebas\AppData\Local\Microsoft\Windows\Temporary Internet Files\Content.IE5\XNG9OU6L\MC9004453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2286000"/>
            <a:ext cx="2010508" cy="3733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أنواع مختلفة من الملابس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6400"/>
            <a:ext cx="27432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AE" sz="2400" dirty="0" smtClean="0"/>
              <a:t>قميص</a:t>
            </a:r>
            <a:endParaRPr lang="en-US" sz="2400" dirty="0" smtClean="0"/>
          </a:p>
          <a:p>
            <a:r>
              <a:rPr lang="ar-AE" sz="2400" dirty="0" smtClean="0"/>
              <a:t>فستان</a:t>
            </a:r>
            <a:endParaRPr lang="en-US" sz="2400" dirty="0" smtClean="0"/>
          </a:p>
          <a:p>
            <a:r>
              <a:rPr lang="ar-AE" sz="2400" dirty="0" smtClean="0"/>
              <a:t>بنطلون</a:t>
            </a:r>
            <a:endParaRPr lang="en-US" sz="2400" dirty="0" smtClean="0"/>
          </a:p>
          <a:p>
            <a:r>
              <a:rPr lang="ar-AE" sz="2400" dirty="0" smtClean="0"/>
              <a:t>ربطة عنق</a:t>
            </a:r>
            <a:endParaRPr lang="en-US" sz="2400" dirty="0" smtClean="0"/>
          </a:p>
          <a:p>
            <a:r>
              <a:rPr lang="ar-AE" sz="2400" dirty="0" smtClean="0"/>
              <a:t>سترة</a:t>
            </a:r>
            <a:endParaRPr lang="en-US" sz="2400" dirty="0" smtClean="0"/>
          </a:p>
          <a:p>
            <a:r>
              <a:rPr lang="ar-AE" sz="2400" dirty="0" smtClean="0"/>
              <a:t>جورب</a:t>
            </a:r>
            <a:endParaRPr lang="en-US" sz="2400" dirty="0" smtClean="0"/>
          </a:p>
          <a:p>
            <a:r>
              <a:rPr lang="ar-AE" sz="2400" dirty="0" smtClean="0"/>
              <a:t>الرجل الملابس</a:t>
            </a:r>
            <a:endParaRPr lang="en-US" sz="2400" dirty="0" smtClean="0"/>
          </a:p>
          <a:p>
            <a:r>
              <a:rPr lang="ar-AE" sz="2400" dirty="0" smtClean="0"/>
              <a:t>ملابس السيدات</a:t>
            </a:r>
            <a:endParaRPr lang="en-US" sz="2400" dirty="0" smtClean="0"/>
          </a:p>
          <a:p>
            <a:r>
              <a:rPr lang="ar-AE" sz="2400" dirty="0" smtClean="0"/>
              <a:t>ملابس الاطفال</a:t>
            </a:r>
            <a:endParaRPr lang="en-US" sz="2400" dirty="0" smtClean="0"/>
          </a:p>
        </p:txBody>
      </p:sp>
      <p:pic>
        <p:nvPicPr>
          <p:cNvPr id="38916" name="Picture 4" descr="C:\Users\zebas\AppData\Local\Microsoft\Windows\Temporary Internet Files\Content.IE5\PN33Z3X3\MC900233060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377742" y="2438400"/>
            <a:ext cx="3089857" cy="2745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AE" dirty="0" smtClean="0"/>
              <a:t>مفردات اللغة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2667000" cy="484632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AE" dirty="0" smtClean="0"/>
              <a:t>مصنوعة من</a:t>
            </a:r>
            <a:endParaRPr lang="en-US" dirty="0" smtClean="0"/>
          </a:p>
          <a:p>
            <a:r>
              <a:rPr lang="ar-AE" dirty="0" smtClean="0"/>
              <a:t>المحرز في</a:t>
            </a:r>
            <a:endParaRPr lang="en-US" dirty="0" smtClean="0"/>
          </a:p>
          <a:p>
            <a:r>
              <a:rPr lang="ar-AE" dirty="0" smtClean="0"/>
              <a:t>قطن</a:t>
            </a:r>
            <a:endParaRPr lang="en-US" dirty="0" smtClean="0"/>
          </a:p>
          <a:p>
            <a:r>
              <a:rPr lang="ar-AE" dirty="0" smtClean="0"/>
              <a:t>صوف</a:t>
            </a:r>
            <a:endParaRPr lang="en-US" dirty="0" smtClean="0"/>
          </a:p>
          <a:p>
            <a:r>
              <a:rPr lang="ar-AE" dirty="0" smtClean="0"/>
              <a:t>حرير</a:t>
            </a:r>
            <a:endParaRPr lang="en-US" dirty="0" smtClean="0"/>
          </a:p>
          <a:p>
            <a:r>
              <a:rPr lang="ar-AE" dirty="0" smtClean="0"/>
              <a:t>جلد</a:t>
            </a:r>
            <a:endParaRPr lang="en-US" dirty="0" smtClean="0"/>
          </a:p>
          <a:p>
            <a:r>
              <a:rPr lang="ar-AE" dirty="0" smtClean="0"/>
              <a:t>ملابس الاطفال</a:t>
            </a:r>
            <a:endParaRPr lang="en-US" dirty="0" smtClean="0"/>
          </a:p>
          <a:p>
            <a:r>
              <a:rPr lang="ar-AE" dirty="0" smtClean="0"/>
              <a:t>عادي</a:t>
            </a:r>
            <a:endParaRPr lang="en-US" dirty="0" smtClean="0"/>
          </a:p>
          <a:p>
            <a:r>
              <a:rPr lang="ar-AE" dirty="0" smtClean="0"/>
              <a:t>مكلفة</a:t>
            </a:r>
            <a:endParaRPr lang="en-US" dirty="0" smtClean="0"/>
          </a:p>
          <a:p>
            <a:r>
              <a:rPr lang="ar-AE" dirty="0" smtClean="0"/>
              <a:t>رخيص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6705600" y="5181600"/>
            <a:ext cx="1371600" cy="1447800"/>
          </a:xfrm>
          <a:prstGeom prst="star5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zebas\AppData\Local\Microsoft\Windows\Temporary Internet Files\Content.IE5\XNG9OU6L\MC900232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1981200"/>
            <a:ext cx="1993271" cy="1899719"/>
          </a:xfrm>
          <a:prstGeom prst="rect">
            <a:avLst/>
          </a:prstGeom>
          <a:noFill/>
        </p:spPr>
      </p:pic>
      <p:pic>
        <p:nvPicPr>
          <p:cNvPr id="1027" name="Picture 3" descr="C:\Users\zebas\AppData\Local\Microsoft\Windows\Temporary Internet Files\Content.IE5\QV62REHK\MC90005701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87254">
            <a:off x="6172200" y="2057400"/>
            <a:ext cx="990600" cy="2487702"/>
          </a:xfrm>
          <a:prstGeom prst="rect">
            <a:avLst/>
          </a:prstGeom>
          <a:noFill/>
        </p:spPr>
      </p:pic>
      <p:pic>
        <p:nvPicPr>
          <p:cNvPr id="1028" name="Picture 4" descr="C:\Users\zebas\AppData\Local\Microsoft\Windows\Temporary Internet Files\Content.IE5\XNG9OU6L\MC90044132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47324">
            <a:off x="3762286" y="4467314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الوقت قصة: فستان جميل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ar-AE" dirty="0" smtClean="0"/>
              <a:t>ذهبنا إلى مركز للتسوق ووجدنا ثوبا جميلا </a:t>
            </a:r>
            <a:r>
              <a:rPr lang="ar-AE" dirty="0" smtClean="0"/>
              <a:t>والملونة منها. </a:t>
            </a:r>
            <a:r>
              <a:rPr lang="ar-AE" dirty="0" smtClean="0"/>
              <a:t>أنها كانت مكلفة جدا ولكن كنا </a:t>
            </a:r>
            <a:r>
              <a:rPr lang="ar-AE" dirty="0" smtClean="0"/>
              <a:t>نريد</a:t>
            </a:r>
            <a:r>
              <a:rPr lang="ar-AE" dirty="0" smtClean="0"/>
              <a:t> </a:t>
            </a:r>
            <a:r>
              <a:rPr lang="ar-AE" dirty="0" smtClean="0"/>
              <a:t>ذلك كثيرا لذلك نحن </a:t>
            </a:r>
            <a:r>
              <a:rPr lang="ar-AE" dirty="0" smtClean="0"/>
              <a:t>اشتريناها</a:t>
            </a:r>
            <a:r>
              <a:rPr lang="ar-AE" dirty="0" smtClean="0"/>
              <a:t>. كان الثوب الجميل </a:t>
            </a:r>
            <a:r>
              <a:rPr lang="ar-AE" dirty="0" smtClean="0"/>
              <a:t>بمائة </a:t>
            </a:r>
            <a:r>
              <a:rPr lang="ar-AE" dirty="0" smtClean="0"/>
              <a:t>درهم.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went to a shopping mall and we found a beautiful and </a:t>
            </a:r>
            <a:r>
              <a:rPr lang="en-US" dirty="0" err="1" smtClean="0"/>
              <a:t>colourful</a:t>
            </a:r>
            <a:r>
              <a:rPr lang="en-US" dirty="0" smtClean="0"/>
              <a:t> dress. It was very expensive but we liked it so much so we bought it. The beautiful dress was for one hundred </a:t>
            </a:r>
            <a:r>
              <a:rPr lang="en-US" dirty="0" err="1" smtClean="0"/>
              <a:t>dirhams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2053" name="Picture 5" descr="C:\Users\zebas\AppData\Local\Microsoft\Windows\Temporary Internet Files\Content.IE5\PN33Z3X3\MC9002344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42593">
            <a:off x="2219008" y="4388096"/>
            <a:ext cx="1596428" cy="22407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zebas\AppData\Local\Microsoft\Windows\Temporary Internet Files\Content.IE5\V446DDM1\MC9001569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47800"/>
            <a:ext cx="5734673" cy="38039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</TotalTime>
  <Words>114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Tahoma</vt:lpstr>
      <vt:lpstr>Trebuchet MS</vt:lpstr>
      <vt:lpstr>Wingdings</vt:lpstr>
      <vt:lpstr>Wingdings 2</vt:lpstr>
      <vt:lpstr>Opulent</vt:lpstr>
      <vt:lpstr>الملابس</vt:lpstr>
      <vt:lpstr>أنواع مختلفة من الملابس</vt:lpstr>
      <vt:lpstr>مفردات اللغة</vt:lpstr>
      <vt:lpstr>الوقت قصة: فستان جميل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الملابس</dc:title>
  <dc:creator>zebas</dc:creator>
  <cp:lastModifiedBy>Aziz Gomaa Shaker Farag</cp:lastModifiedBy>
  <cp:revision>18</cp:revision>
  <dcterms:created xsi:type="dcterms:W3CDTF">2013-09-17T10:53:12Z</dcterms:created>
  <dcterms:modified xsi:type="dcterms:W3CDTF">2015-02-27T10:49:52Z</dcterms:modified>
</cp:coreProperties>
</file>