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554E711-FDF4-41F1-89CC-9ED98CD7160C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D199DB7-9EC9-457D-8C78-FB80A27F5E3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61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E711-FDF4-41F1-89CC-9ED98CD7160C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DB7-9EC9-457D-8C78-FB80A27F5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E711-FDF4-41F1-89CC-9ED98CD7160C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DB7-9EC9-457D-8C78-FB80A27F5E3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911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E711-FDF4-41F1-89CC-9ED98CD7160C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DB7-9EC9-457D-8C78-FB80A27F5E3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716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E711-FDF4-41F1-89CC-9ED98CD7160C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DB7-9EC9-457D-8C78-FB80A27F5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99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E711-FDF4-41F1-89CC-9ED98CD7160C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DB7-9EC9-457D-8C78-FB80A27F5E3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287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E711-FDF4-41F1-89CC-9ED98CD7160C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DB7-9EC9-457D-8C78-FB80A27F5E3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309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E711-FDF4-41F1-89CC-9ED98CD7160C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DB7-9EC9-457D-8C78-FB80A27F5E3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67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E711-FDF4-41F1-89CC-9ED98CD7160C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DB7-9EC9-457D-8C78-FB80A27F5E3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81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E711-FDF4-41F1-89CC-9ED98CD7160C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DB7-9EC9-457D-8C78-FB80A27F5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1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E711-FDF4-41F1-89CC-9ED98CD7160C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DB7-9EC9-457D-8C78-FB80A27F5E3E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67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E711-FDF4-41F1-89CC-9ED98CD7160C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DB7-9EC9-457D-8C78-FB80A27F5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50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E711-FDF4-41F1-89CC-9ED98CD7160C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DB7-9EC9-457D-8C78-FB80A27F5E3E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73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E711-FDF4-41F1-89CC-9ED98CD7160C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DB7-9EC9-457D-8C78-FB80A27F5E3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57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E711-FDF4-41F1-89CC-9ED98CD7160C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DB7-9EC9-457D-8C78-FB80A27F5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1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E711-FDF4-41F1-89CC-9ED98CD7160C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DB7-9EC9-457D-8C78-FB80A27F5E3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363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E711-FDF4-41F1-89CC-9ED98CD7160C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DB7-9EC9-457D-8C78-FB80A27F5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84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54E711-FDF4-41F1-89CC-9ED98CD7160C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199DB7-9EC9-457D-8C78-FB80A27F5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1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6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3700" y="1143000"/>
            <a:ext cx="3276600" cy="1600200"/>
          </a:xfrm>
        </p:spPr>
        <p:txBody>
          <a:bodyPr>
            <a:normAutofit/>
          </a:bodyPr>
          <a:lstStyle/>
          <a:p>
            <a:pPr algn="ctr"/>
            <a:r>
              <a:rPr lang="ar-AE" sz="9600" dirty="0" smtClean="0">
                <a:solidFill>
                  <a:schemeClr val="bg2">
                    <a:lumMod val="10000"/>
                  </a:schemeClr>
                </a:solidFill>
              </a:rPr>
              <a:t>الملابس</a:t>
            </a:r>
            <a:r>
              <a:rPr lang="en-US" sz="9600" dirty="0" smtClean="0"/>
              <a:t> 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67200"/>
            <a:ext cx="6858000" cy="1655762"/>
          </a:xfrm>
        </p:spPr>
        <p:txBody>
          <a:bodyPr/>
          <a:lstStyle/>
          <a:p>
            <a:r>
              <a:rPr lang="en-US" sz="2400" b="1" dirty="0" smtClean="0">
                <a:latin typeface="Kristen ITC" pitchFamily="66" charset="0"/>
              </a:rPr>
              <a:t>By: Hannah, Pearl, Hafeeza, Sara and Ra</a:t>
            </a:r>
            <a:r>
              <a:rPr lang="ar-EG" sz="2400" b="1" dirty="0" smtClean="0">
                <a:latin typeface="Kristen ITC" pitchFamily="66" charset="0"/>
              </a:rPr>
              <a:t>س</a:t>
            </a:r>
            <a:r>
              <a:rPr lang="en-US" sz="2400" b="1" dirty="0" err="1" smtClean="0">
                <a:latin typeface="Kristen ITC" pitchFamily="66" charset="0"/>
              </a:rPr>
              <a:t>hel</a:t>
            </a:r>
            <a:endParaRPr lang="en-US" sz="2400" b="1" dirty="0" smtClean="0">
              <a:latin typeface="Kristen ITC" pitchFamily="66" charset="0"/>
            </a:endParaRPr>
          </a:p>
          <a:p>
            <a:r>
              <a:rPr lang="en-US" sz="2400" b="1" dirty="0" smtClean="0">
                <a:latin typeface="Kristen ITC" pitchFamily="66" charset="0"/>
              </a:rPr>
              <a:t>7G5</a:t>
            </a:r>
            <a:endParaRPr lang="en-US" sz="2400" b="1" dirty="0">
              <a:latin typeface="Kristen ITC" pitchFamily="66" charset="0"/>
            </a:endParaRPr>
          </a:p>
        </p:txBody>
      </p:sp>
    </p:spTree>
  </p:cSld>
  <p:clrMapOvr>
    <a:masterClrMapping/>
  </p:clrMapOvr>
  <p:transition spd="med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Kristen ITC" pitchFamily="66" charset="0"/>
              </a:rPr>
              <a:t> T</a:t>
            </a:r>
            <a:r>
              <a:rPr lang="en-US" b="1" dirty="0" smtClean="0">
                <a:latin typeface="Kristen ITC" pitchFamily="66" charset="0"/>
              </a:rPr>
              <a:t>ypes of clothes</a:t>
            </a:r>
            <a:endParaRPr lang="en-US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>
                <a:latin typeface="Kristen ITC" pitchFamily="66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Shirt; </a:t>
            </a:r>
            <a:r>
              <a:rPr lang="ar-AE" sz="2800" dirty="0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قميص</a:t>
            </a:r>
            <a:r>
              <a:rPr lang="en-US" sz="2800" dirty="0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     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Women clothes; </a:t>
            </a:r>
            <a:r>
              <a:rPr lang="ar-AE" sz="2800" dirty="0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ملابس النساء</a:t>
            </a:r>
            <a:endParaRPr lang="en-US" sz="2800" dirty="0" smtClean="0">
              <a:solidFill>
                <a:srgbClr val="7030A0"/>
              </a:solidFill>
              <a:latin typeface="Bernard MT Condensed" panose="02050806060905020404" pitchFamily="18" charset="0"/>
            </a:endParaRPr>
          </a:p>
          <a:p>
            <a:r>
              <a:rPr lang="en-US" sz="2800" dirty="0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Pants; </a:t>
            </a:r>
            <a:r>
              <a:rPr lang="ar-AE" sz="2800" dirty="0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بنطلون</a:t>
            </a:r>
            <a:r>
              <a:rPr lang="en-US" sz="2800" dirty="0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 </a:t>
            </a:r>
          </a:p>
          <a:p>
            <a:r>
              <a:rPr lang="en-US" sz="2800" dirty="0">
                <a:solidFill>
                  <a:srgbClr val="7030A0"/>
                </a:solidFill>
                <a:latin typeface="Bernard MT Condensed" panose="02050806060905020404" pitchFamily="18" charset="0"/>
              </a:rPr>
              <a:t>Dress; </a:t>
            </a:r>
            <a:r>
              <a:rPr lang="ar-AE" sz="2800" dirty="0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فستان</a:t>
            </a:r>
            <a:endParaRPr lang="en-US" sz="2800" dirty="0" smtClean="0">
              <a:solidFill>
                <a:srgbClr val="7030A0"/>
              </a:solidFill>
              <a:latin typeface="Bernard MT Condensed" panose="02050806060905020404" pitchFamily="18" charset="0"/>
            </a:endParaRPr>
          </a:p>
          <a:p>
            <a:r>
              <a:rPr lang="en-US" sz="2800" dirty="0">
                <a:solidFill>
                  <a:srgbClr val="7030A0"/>
                </a:solidFill>
                <a:latin typeface="Bernard MT Condensed" panose="02050806060905020404" pitchFamily="18" charset="0"/>
              </a:rPr>
              <a:t>Skirt; </a:t>
            </a:r>
            <a:r>
              <a:rPr lang="ar-AE" sz="2800" dirty="0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تنورة</a:t>
            </a:r>
            <a:endParaRPr lang="en-US" sz="2800" dirty="0" smtClean="0">
              <a:solidFill>
                <a:srgbClr val="7030A0"/>
              </a:solidFill>
              <a:latin typeface="Bernard MT Condensed" panose="02050806060905020404" pitchFamily="18" charset="0"/>
            </a:endParaRPr>
          </a:p>
          <a:p>
            <a:r>
              <a:rPr lang="en-US" sz="2800" dirty="0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Men clothes; </a:t>
            </a:r>
            <a:r>
              <a:rPr lang="ar-AE" sz="2800" dirty="0">
                <a:solidFill>
                  <a:srgbClr val="7030A0"/>
                </a:solidFill>
                <a:latin typeface="Bernard MT Condensed" panose="02050806060905020404" pitchFamily="18" charset="0"/>
              </a:rPr>
              <a:t>ملابس </a:t>
            </a:r>
            <a:r>
              <a:rPr lang="ar-AE" sz="2800" dirty="0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الرجال</a:t>
            </a:r>
            <a:endParaRPr lang="en-US" sz="2800" dirty="0" smtClean="0">
              <a:solidFill>
                <a:srgbClr val="7030A0"/>
              </a:solidFill>
              <a:latin typeface="Bernard MT Condensed" panose="02050806060905020404" pitchFamily="18" charset="0"/>
            </a:endParaRPr>
          </a:p>
          <a:p>
            <a:r>
              <a:rPr lang="en-US" sz="2800" dirty="0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Children clothes; </a:t>
            </a:r>
            <a:r>
              <a:rPr lang="ar-AE" sz="2800" dirty="0">
                <a:solidFill>
                  <a:srgbClr val="7030A0"/>
                </a:solidFill>
                <a:latin typeface="Bernard MT Condensed" panose="02050806060905020404" pitchFamily="18" charset="0"/>
              </a:rPr>
              <a:t>ملابس الأطفال</a:t>
            </a:r>
            <a:endParaRPr lang="en-US" dirty="0">
              <a:solidFill>
                <a:srgbClr val="7030A0"/>
              </a:solidFill>
              <a:latin typeface="Bernard MT Condensed" panose="02050806060905020404" pitchFamily="18" charset="0"/>
            </a:endParaRPr>
          </a:p>
          <a:p>
            <a:endParaRPr lang="en-US" dirty="0" smtClean="0">
              <a:solidFill>
                <a:srgbClr val="7030A0"/>
              </a:solidFill>
              <a:latin typeface="Bernard MT Condensed" panose="02050806060905020404" pitchFamily="18" charset="0"/>
            </a:endParaRPr>
          </a:p>
          <a:p>
            <a:endParaRPr lang="en-US" dirty="0" smtClean="0">
              <a:solidFill>
                <a:srgbClr val="7030A0"/>
              </a:solidFill>
              <a:latin typeface="Bernard MT Condensed" panose="02050806060905020404" pitchFamily="18" charset="0"/>
            </a:endParaRPr>
          </a:p>
          <a:p>
            <a:pPr>
              <a:buFont typeface="Wingdings" pitchFamily="2" charset="2"/>
              <a:buChar char="ü"/>
            </a:pPr>
            <a:endParaRPr lang="en-US" dirty="0" smtClean="0">
              <a:solidFill>
                <a:srgbClr val="7030A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895600"/>
            <a:ext cx="2971800" cy="22557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ar-AE" sz="2600" dirty="0" smtClean="0">
                <a:solidFill>
                  <a:srgbClr val="7030A0"/>
                </a:solidFill>
                <a:latin typeface="Kristen ITC" pitchFamily="66" charset="0"/>
              </a:rPr>
              <a:t> </a:t>
            </a:r>
            <a:r>
              <a:rPr lang="ar-AE" sz="2600" dirty="0">
                <a:solidFill>
                  <a:srgbClr val="7030A0"/>
                </a:solidFill>
                <a:latin typeface="Kristen ITC" pitchFamily="66" charset="0"/>
              </a:rPr>
              <a:t>اشتريت </a:t>
            </a:r>
            <a:r>
              <a:rPr lang="ar-AE" sz="2900" dirty="0">
                <a:solidFill>
                  <a:srgbClr val="7030A0"/>
                </a:solidFill>
                <a:latin typeface="Kristen ITC" pitchFamily="66" charset="0"/>
              </a:rPr>
              <a:t>قميصا</a:t>
            </a:r>
            <a:endParaRPr lang="en-US" sz="2900" dirty="0">
              <a:solidFill>
                <a:srgbClr val="7030A0"/>
              </a:solidFill>
              <a:latin typeface="Kristen ITC" pitchFamily="66" charset="0"/>
            </a:endParaRPr>
          </a:p>
          <a:p>
            <a:pPr algn="ctr">
              <a:buNone/>
            </a:pPr>
            <a:r>
              <a:rPr lang="en-US" sz="3400" dirty="0">
                <a:solidFill>
                  <a:srgbClr val="7030A0"/>
                </a:solidFill>
                <a:latin typeface="Kristen ITC" pitchFamily="66" charset="0"/>
              </a:rPr>
              <a:t>I bought a shirt.</a:t>
            </a:r>
          </a:p>
          <a:p>
            <a:pPr algn="ctr">
              <a:buNone/>
            </a:pPr>
            <a:r>
              <a:rPr lang="ar-AE" sz="3400" dirty="0">
                <a:solidFill>
                  <a:srgbClr val="7030A0"/>
                </a:solidFill>
                <a:latin typeface="Kristen ITC" pitchFamily="66" charset="0"/>
              </a:rPr>
              <a:t>أنا ارتداء التنانير والسراويل</a:t>
            </a:r>
            <a:endParaRPr lang="en-US" sz="3400" dirty="0">
              <a:solidFill>
                <a:srgbClr val="7030A0"/>
              </a:solidFill>
              <a:latin typeface="Kristen ITC" pitchFamily="66" charset="0"/>
            </a:endParaRPr>
          </a:p>
          <a:p>
            <a:pPr algn="ctr">
              <a:buNone/>
            </a:pPr>
            <a:r>
              <a:rPr lang="en-US" sz="3400" dirty="0">
                <a:solidFill>
                  <a:srgbClr val="7030A0"/>
                </a:solidFill>
                <a:latin typeface="Kristen ITC" pitchFamily="66" charset="0"/>
              </a:rPr>
              <a:t>I wear skirts and pants.</a:t>
            </a:r>
          </a:p>
          <a:p>
            <a:pPr algn="ctr">
              <a:buNone/>
            </a:pPr>
            <a:r>
              <a:rPr lang="ar-AE" sz="3400" dirty="0">
                <a:solidFill>
                  <a:srgbClr val="7030A0"/>
                </a:solidFill>
                <a:latin typeface="Kristen ITC" pitchFamily="66" charset="0"/>
              </a:rPr>
              <a:t>أحيانا أرتدي فستان</a:t>
            </a:r>
            <a:endParaRPr lang="en-US" sz="3400" dirty="0">
              <a:solidFill>
                <a:srgbClr val="7030A0"/>
              </a:solidFill>
              <a:latin typeface="Kristen ITC" pitchFamily="66" charset="0"/>
            </a:endParaRPr>
          </a:p>
          <a:p>
            <a:pPr algn="ctr">
              <a:buNone/>
            </a:pPr>
            <a:r>
              <a:rPr lang="en-US" sz="3400" dirty="0">
                <a:solidFill>
                  <a:srgbClr val="7030A0"/>
                </a:solidFill>
                <a:latin typeface="Kristen ITC" pitchFamily="66" charset="0"/>
              </a:rPr>
              <a:t>Sometimes I wear a dress.</a:t>
            </a:r>
          </a:p>
          <a:p>
            <a:pPr algn="ctr">
              <a:buNone/>
            </a:pPr>
            <a:r>
              <a:rPr lang="ar-AE" sz="3400" dirty="0">
                <a:solidFill>
                  <a:srgbClr val="7030A0"/>
                </a:solidFill>
                <a:latin typeface="Kristen ITC" pitchFamily="66" charset="0"/>
              </a:rPr>
              <a:t>أنا ارتداء الثياب في مول</a:t>
            </a:r>
            <a:endParaRPr lang="en-US" sz="3400" dirty="0">
              <a:solidFill>
                <a:srgbClr val="7030A0"/>
              </a:solidFill>
              <a:latin typeface="Kristen ITC" pitchFamily="66" charset="0"/>
            </a:endParaRPr>
          </a:p>
          <a:p>
            <a:pPr algn="ctr">
              <a:buNone/>
            </a:pPr>
            <a:r>
              <a:rPr lang="en-US" sz="3400" dirty="0">
                <a:solidFill>
                  <a:srgbClr val="7030A0"/>
                </a:solidFill>
                <a:latin typeface="Kristen ITC" pitchFamily="66" charset="0"/>
              </a:rPr>
              <a:t>I wear dresses in the </a:t>
            </a:r>
            <a:r>
              <a:rPr lang="en-US" sz="3400" dirty="0" smtClean="0">
                <a:solidFill>
                  <a:srgbClr val="7030A0"/>
                </a:solidFill>
                <a:latin typeface="Kristen ITC" pitchFamily="66" charset="0"/>
              </a:rPr>
              <a:t>mall.</a:t>
            </a:r>
          </a:p>
          <a:p>
            <a:pPr algn="ctr">
              <a:buNone/>
            </a:pPr>
            <a:endParaRPr lang="en-US" sz="2800" dirty="0" smtClean="0">
              <a:latin typeface="Kristen ITC" pitchFamily="66" charset="0"/>
            </a:endParaRPr>
          </a:p>
          <a:p>
            <a:pPr algn="ctr">
              <a:buNone/>
            </a:pPr>
            <a:endParaRPr lang="en-US" sz="2800" dirty="0">
              <a:latin typeface="Kristen ITC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200" y="1143000"/>
            <a:ext cx="3954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Kristen ITC" pitchFamily="66" charset="0"/>
              </a:rPr>
              <a:t>SenTEnces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ar-AE" dirty="0">
                <a:solidFill>
                  <a:srgbClr val="FF0000"/>
                </a:solidFill>
              </a:rPr>
              <a:t>أنا ارتداء الملابس المصنوعة من القطن في فصل </a:t>
            </a:r>
            <a:r>
              <a:rPr lang="ar-AE" dirty="0" smtClean="0">
                <a:solidFill>
                  <a:srgbClr val="FF0000"/>
                </a:solidFill>
              </a:rPr>
              <a:t>الشتاء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I wear clothes made from cotton in winter.</a:t>
            </a:r>
          </a:p>
          <a:p>
            <a:pPr marL="0" indent="0" algn="ctr">
              <a:buNone/>
            </a:pPr>
            <a:r>
              <a:rPr lang="ar-AE" dirty="0">
                <a:solidFill>
                  <a:srgbClr val="FF0000"/>
                </a:solidFill>
              </a:rPr>
              <a:t>أنا ارتداء الملابس المصنوعة من </a:t>
            </a:r>
            <a:r>
              <a:rPr lang="ar-AE" dirty="0" smtClean="0">
                <a:solidFill>
                  <a:srgbClr val="FF0000"/>
                </a:solidFill>
              </a:rPr>
              <a:t>الحرير في </a:t>
            </a:r>
            <a:r>
              <a:rPr lang="ar-AE" dirty="0" smtClean="0">
                <a:solidFill>
                  <a:srgbClr val="FF0000"/>
                </a:solidFill>
              </a:rPr>
              <a:t>الصيف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I wear clothes made from fabric in summer.</a:t>
            </a:r>
          </a:p>
          <a:p>
            <a:pPr marL="0" indent="0" algn="ctr">
              <a:buNone/>
            </a:pPr>
            <a:r>
              <a:rPr lang="ar-AE" dirty="0">
                <a:solidFill>
                  <a:srgbClr val="FF0000"/>
                </a:solidFill>
              </a:rPr>
              <a:t>اشتريت الملابس الجميلة </a:t>
            </a:r>
            <a:r>
              <a:rPr lang="ar-AE" dirty="0" smtClean="0">
                <a:solidFill>
                  <a:srgbClr val="FF0000"/>
                </a:solidFill>
              </a:rPr>
              <a:t>لأختي ولأسرتي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I bought beautiful clothes for my sister.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60859" y="1066800"/>
            <a:ext cx="34307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Sentences</a:t>
            </a:r>
            <a:endParaRPr lang="en-US" sz="60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7998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438400"/>
            <a:ext cx="8686800" cy="841248"/>
          </a:xfrm>
        </p:spPr>
        <p:txBody>
          <a:bodyPr>
            <a:noAutofit/>
          </a:bodyPr>
          <a:lstStyle/>
          <a:p>
            <a:r>
              <a:rPr lang="en-US" sz="11500" b="1" dirty="0" smtClean="0">
                <a:latin typeface="Bradley Hand ITC" pitchFamily="66" charset="0"/>
              </a:rPr>
              <a:t/>
            </a:r>
            <a:br>
              <a:rPr lang="en-US" sz="11500" b="1" dirty="0" smtClean="0">
                <a:latin typeface="Bradley Hand ITC" pitchFamily="66" charset="0"/>
              </a:rPr>
            </a:br>
            <a:r>
              <a:rPr lang="en-US" sz="11500" b="1" dirty="0" smtClean="0">
                <a:latin typeface="Bradley Hand ITC" pitchFamily="66" charset="0"/>
              </a:rPr>
              <a:t>Thank you for watching! =D</a:t>
            </a:r>
            <a:endParaRPr lang="en-US" sz="11500" b="1" dirty="0">
              <a:latin typeface="Bradley Hand ITC" pitchFamily="66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212</TotalTime>
  <Words>136</Words>
  <Application>Microsoft Office PowerPoint</Application>
  <PresentationFormat>On-screen Show (4:3)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Bernard MT Condensed</vt:lpstr>
      <vt:lpstr>Bradley Hand ITC</vt:lpstr>
      <vt:lpstr>Garamond</vt:lpstr>
      <vt:lpstr>Kristen ITC</vt:lpstr>
      <vt:lpstr>Times New Roman</vt:lpstr>
      <vt:lpstr>Wingdings</vt:lpstr>
      <vt:lpstr>Organic</vt:lpstr>
      <vt:lpstr>الملابس </vt:lpstr>
      <vt:lpstr> Types of clothes</vt:lpstr>
      <vt:lpstr>PowerPoint Presentation</vt:lpstr>
      <vt:lpstr>PowerPoint Presentation</vt:lpstr>
      <vt:lpstr> Thank you for watching! =D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الملابس</dc:title>
  <dc:creator>hannah</dc:creator>
  <cp:lastModifiedBy>Aziz Gomaa Shaker Farag</cp:lastModifiedBy>
  <cp:revision>13</cp:revision>
  <dcterms:created xsi:type="dcterms:W3CDTF">2013-09-16T14:14:16Z</dcterms:created>
  <dcterms:modified xsi:type="dcterms:W3CDTF">2015-02-27T10:47:58Z</dcterms:modified>
</cp:coreProperties>
</file>