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4" r:id="rId4"/>
    <p:sldId id="265" r:id="rId5"/>
    <p:sldId id="266" r:id="rId6"/>
    <p:sldId id="267" r:id="rId7"/>
    <p:sldId id="268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AFD2-DC70-406F-B2AE-B1DC00C615A6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9EE-DC53-46C3-952B-A65DAD8D2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AFD2-DC70-406F-B2AE-B1DC00C615A6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9EE-DC53-46C3-952B-A65DAD8D2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AFD2-DC70-406F-B2AE-B1DC00C615A6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9EE-DC53-46C3-952B-A65DAD8D2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AFD2-DC70-406F-B2AE-B1DC00C615A6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9EE-DC53-46C3-952B-A65DAD8D2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AFD2-DC70-406F-B2AE-B1DC00C615A6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9EE-DC53-46C3-952B-A65DAD8D2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AFD2-DC70-406F-B2AE-B1DC00C615A6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9EE-DC53-46C3-952B-A65DAD8D2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AFD2-DC70-406F-B2AE-B1DC00C615A6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9EE-DC53-46C3-952B-A65DAD8D2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AFD2-DC70-406F-B2AE-B1DC00C615A6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9EE-DC53-46C3-952B-A65DAD8D2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AFD2-DC70-406F-B2AE-B1DC00C615A6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9EE-DC53-46C3-952B-A65DAD8D2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AFD2-DC70-406F-B2AE-B1DC00C615A6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9EE-DC53-46C3-952B-A65DAD8D2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AFD2-DC70-406F-B2AE-B1DC00C615A6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5E9EE-DC53-46C3-952B-A65DAD8D2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DAFD2-DC70-406F-B2AE-B1DC00C615A6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5E9EE-DC53-46C3-952B-A65DAD8D22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lowers-framed-backgrounds-wallpapers1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8767" y="1752"/>
            <a:ext cx="9172767" cy="685624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ar-AE" dirty="0" smtClean="0"/>
              <a:t>محادثة باللغة العربية</a:t>
            </a:r>
            <a:endParaRPr lang="ar-AE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300185_v_1535132_20110602182828_320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047999"/>
            <a:ext cx="9144000" cy="3810001"/>
          </a:xfrm>
        </p:spPr>
      </p:pic>
      <p:sp>
        <p:nvSpPr>
          <p:cNvPr id="6" name="Rounded Rectangular Callout 5"/>
          <p:cNvSpPr/>
          <p:nvPr/>
        </p:nvSpPr>
        <p:spPr>
          <a:xfrm>
            <a:off x="2209800" y="1752600"/>
            <a:ext cx="2667000" cy="1676400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AE" sz="4000" dirty="0" smtClean="0"/>
              <a:t>ما هو اسمك ؟</a:t>
            </a:r>
            <a:endParaRPr lang="ar-AE" sz="40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867400" y="1828800"/>
            <a:ext cx="2362200" cy="1905000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ar-AE" sz="4400" smtClean="0"/>
              <a:t>أنا اسمي ........</a:t>
            </a:r>
            <a:r>
              <a:rPr lang="en-US" sz="4400" smtClean="0"/>
              <a:t>   </a:t>
            </a:r>
            <a:endParaRPr lang="en-US" sz="44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300185_v_1535132_20110602182828_320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047999"/>
            <a:ext cx="9144000" cy="3810001"/>
          </a:xfrm>
        </p:spPr>
      </p:pic>
      <p:sp>
        <p:nvSpPr>
          <p:cNvPr id="6" name="Rounded Rectangular Callout 5"/>
          <p:cNvSpPr/>
          <p:nvPr/>
        </p:nvSpPr>
        <p:spPr>
          <a:xfrm>
            <a:off x="1676400" y="1752600"/>
            <a:ext cx="3200400" cy="1676400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4000" dirty="0" smtClean="0"/>
              <a:t>من أي بلد </a:t>
            </a:r>
            <a:r>
              <a:rPr lang="ar-AE" sz="4000" dirty="0" smtClean="0"/>
              <a:t>أنت ؟ </a:t>
            </a:r>
            <a:endParaRPr lang="en-US" sz="4000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867400" y="1828800"/>
            <a:ext cx="2362200" cy="1905000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AE" sz="3200" dirty="0" smtClean="0"/>
              <a:t>أنا من سريلانكا</a:t>
            </a:r>
            <a:endParaRPr lang="ar-AE" sz="32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300185_v_1535132_20110602182828_320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047999"/>
            <a:ext cx="9144000" cy="3810001"/>
          </a:xfrm>
        </p:spPr>
      </p:pic>
      <p:sp>
        <p:nvSpPr>
          <p:cNvPr id="6" name="Rounded Rectangular Callout 5"/>
          <p:cNvSpPr/>
          <p:nvPr/>
        </p:nvSpPr>
        <p:spPr>
          <a:xfrm>
            <a:off x="2209800" y="1752600"/>
            <a:ext cx="2667000" cy="1676400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4000" dirty="0" smtClean="0"/>
              <a:t>أين تسكن؟ </a:t>
            </a:r>
            <a:endParaRPr lang="en-US" sz="4000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867400" y="1828800"/>
            <a:ext cx="2362200" cy="1905000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AE" sz="3200" dirty="0" smtClean="0"/>
              <a:t>أعيش في دبي</a:t>
            </a:r>
            <a:endParaRPr lang="ar-AE" sz="32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300185_v_1535132_20110602182828_320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047999"/>
            <a:ext cx="9144000" cy="3810001"/>
          </a:xfrm>
        </p:spPr>
      </p:pic>
      <p:sp>
        <p:nvSpPr>
          <p:cNvPr id="6" name="Rounded Rectangular Callout 5"/>
          <p:cNvSpPr/>
          <p:nvPr/>
        </p:nvSpPr>
        <p:spPr>
          <a:xfrm>
            <a:off x="2133600" y="1752600"/>
            <a:ext cx="2667000" cy="1676400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4800" dirty="0" smtClean="0"/>
              <a:t>كم </a:t>
            </a:r>
            <a:r>
              <a:rPr lang="ar-AE" sz="4800" dirty="0" smtClean="0"/>
              <a:t>عمرك ؟</a:t>
            </a:r>
            <a:endParaRPr lang="en-US" sz="48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867400" y="1828800"/>
            <a:ext cx="2362200" cy="1905000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AE" sz="3600" dirty="0" smtClean="0"/>
              <a:t>أنا عمري ثلاثة عشر عاما</a:t>
            </a:r>
            <a:endParaRPr lang="ar-AE" sz="36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300185_v_1535132_20110602182828_320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047999"/>
            <a:ext cx="9144000" cy="3810001"/>
          </a:xfrm>
        </p:spPr>
      </p:pic>
      <p:sp>
        <p:nvSpPr>
          <p:cNvPr id="6" name="Rounded Rectangular Callout 5"/>
          <p:cNvSpPr/>
          <p:nvPr/>
        </p:nvSpPr>
        <p:spPr>
          <a:xfrm>
            <a:off x="2209800" y="1752600"/>
            <a:ext cx="2667000" cy="1676400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AE" sz="3600" dirty="0" smtClean="0"/>
              <a:t>  في أي مدرسة تدرس؟</a:t>
            </a:r>
            <a:endParaRPr lang="ar-AE" sz="3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867400" y="1828800"/>
            <a:ext cx="2362200" cy="1905000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200" dirty="0" smtClean="0"/>
              <a:t>أنا أدرس في مدرسة وينشستر</a:t>
            </a:r>
            <a:endParaRPr lang="ar-AE" sz="32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300185_v_1535132_20110602182828_320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047999"/>
            <a:ext cx="9144000" cy="3810001"/>
          </a:xfrm>
        </p:spPr>
      </p:pic>
      <p:sp>
        <p:nvSpPr>
          <p:cNvPr id="6" name="Rounded Rectangular Callout 5"/>
          <p:cNvSpPr/>
          <p:nvPr/>
        </p:nvSpPr>
        <p:spPr>
          <a:xfrm>
            <a:off x="2209800" y="1752600"/>
            <a:ext cx="2667000" cy="1676400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AE" sz="3200" dirty="0" smtClean="0"/>
              <a:t>ما هي هواياتك ؟</a:t>
            </a:r>
            <a:endParaRPr lang="ar-AE" sz="32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5867400" y="1828800"/>
            <a:ext cx="2362200" cy="1905000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AE" sz="3200" dirty="0" smtClean="0"/>
              <a:t>أحب الرسم</a:t>
            </a:r>
            <a:endParaRPr lang="ar-AE" sz="32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lowers-butterflies-blue-236071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3338"/>
            <a:ext cx="9144000" cy="689133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8229600" cy="13716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51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محادثة باللغة العربية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محادثة باللغة العربية</dc:title>
  <dc:creator>acer</dc:creator>
  <cp:lastModifiedBy>Aziz Gomaa Shaker Farag</cp:lastModifiedBy>
  <cp:revision>6</cp:revision>
  <dcterms:created xsi:type="dcterms:W3CDTF">2013-09-05T14:42:01Z</dcterms:created>
  <dcterms:modified xsi:type="dcterms:W3CDTF">2015-02-27T10:51:09Z</dcterms:modified>
</cp:coreProperties>
</file>