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FCAE-FC7F-4123-B2AE-63A267A71472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BADC-D45C-4D35-950D-43FED86EF8A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audio" Target="../media/audio1.wav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audio" Target="../media/audio1.wav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Clothes – </a:t>
            </a:r>
            <a:r>
              <a:rPr lang="ar-AE" dirty="0" smtClean="0"/>
              <a:t>الملابس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Done by : Musarat Elahi</a:t>
            </a:r>
          </a:p>
          <a:p>
            <a:pPr algn="ctr"/>
            <a:r>
              <a:rPr lang="en-US" dirty="0" smtClean="0"/>
              <a:t>Class : 7 - G5</a:t>
            </a:r>
            <a:endParaRPr lang="en-US" dirty="0"/>
          </a:p>
        </p:txBody>
      </p:sp>
      <p:pic>
        <p:nvPicPr>
          <p:cNvPr id="1027" name="Picture 3" descr="C:\Users\Mansoor Elahi\AppData\Local\Microsoft\Windows\Temporary Internet Files\Content.IE5\HZC8YV32\MC9003842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9059">
            <a:off x="6396363" y="186161"/>
            <a:ext cx="2277174" cy="215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nsoor Elahi\AppData\Local\Microsoft\Windows\Temporary Internet Files\Content.IE5\0THJFYU2\MC90044180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66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nsoor Elahi\AppData\Local\Microsoft\Windows\Temporary Internet Files\Content.IE5\GAMM40KP\MC90005701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861">
            <a:off x="1145315" y="4071816"/>
            <a:ext cx="954256" cy="239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nsoor Elahi\AppData\Local\Microsoft\Windows\Temporary Internet Files\Content.IE5\B8FP2IRU\MC9001133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03" y="2408378"/>
            <a:ext cx="1735277" cy="153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ansoor Elahi\AppData\Local\Microsoft\Windows\Temporary Internet Files\Content.IE5\B8FP2IRU\MC90044132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21" y="2383358"/>
            <a:ext cx="1582877" cy="158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nsoor Elahi\AppData\Local\Microsoft\Windows\Temporary Internet Files\Content.IE5\HZC8YV32\MC900435450[1]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52800"/>
            <a:ext cx="1295400" cy="27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9326"/>
            <a:ext cx="1371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2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  <p:sndAc>
          <p:stSnd>
            <p:snd r:embed="rId2" name="drumroll.wav"/>
          </p:stSnd>
        </p:sndAc>
      </p:transition>
    </mc:Choice>
    <mc:Fallback xmlns="">
      <p:transition spd="slow">
        <p:dissolve/>
        <p:sndAc>
          <p:stSnd>
            <p:snd r:embed="rId1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Vocabulary - </a:t>
            </a:r>
            <a:r>
              <a:rPr lang="ar-AE" dirty="0" smtClean="0"/>
              <a:t>المفردات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2667000" cy="4487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Adjectives </a:t>
            </a:r>
            <a:r>
              <a:rPr lang="ar-AE" dirty="0" smtClean="0"/>
              <a:t>ا</a:t>
            </a:r>
            <a:r>
              <a:rPr lang="ar-EG" smtClean="0"/>
              <a:t>لصفات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Plain = </a:t>
            </a:r>
            <a:r>
              <a:rPr lang="ar-AE" dirty="0" smtClean="0"/>
              <a:t>سادة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Colorful = </a:t>
            </a:r>
            <a:r>
              <a:rPr lang="ar-AE" dirty="0" smtClean="0"/>
              <a:t>ملون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Thin = </a:t>
            </a:r>
            <a:r>
              <a:rPr lang="ar-AE" dirty="0" smtClean="0"/>
              <a:t>ضيق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Wide =</a:t>
            </a:r>
            <a:r>
              <a:rPr lang="ar-AE" dirty="0" smtClean="0"/>
              <a:t>واسع 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Tall = </a:t>
            </a:r>
            <a:r>
              <a:rPr lang="ar-AE" dirty="0" smtClean="0"/>
              <a:t>طويل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Short = </a:t>
            </a:r>
            <a:r>
              <a:rPr lang="ar-AE" dirty="0" smtClean="0"/>
              <a:t>قصير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Expensive = </a:t>
            </a:r>
            <a:r>
              <a:rPr lang="ar-AE" dirty="0" smtClean="0"/>
              <a:t>غالي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Cheap = </a:t>
            </a:r>
            <a:r>
              <a:rPr lang="ar-AE" dirty="0" smtClean="0"/>
              <a:t>رخيص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1071" y="1704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الأفعال</a:t>
            </a:r>
            <a:r>
              <a:rPr lang="en-US" dirty="0" smtClean="0"/>
              <a:t> = Verbs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Wear = </a:t>
            </a:r>
            <a:r>
              <a:rPr lang="ar-AE" dirty="0" smtClean="0"/>
              <a:t>يلبس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Buy = </a:t>
            </a:r>
            <a:r>
              <a:rPr lang="ar-AE" dirty="0" smtClean="0"/>
              <a:t>يشتري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29000" y="299859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حروف </a:t>
            </a:r>
            <a:r>
              <a:rPr lang="ar-AE" dirty="0" smtClean="0"/>
              <a:t>العطف</a:t>
            </a:r>
            <a:r>
              <a:rPr lang="en-US" dirty="0" smtClean="0"/>
              <a:t>=Connectives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But = </a:t>
            </a:r>
            <a:r>
              <a:rPr lang="ar-AE" dirty="0" smtClean="0"/>
              <a:t>ولكن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And = </a:t>
            </a:r>
            <a:r>
              <a:rPr lang="ar-AE" dirty="0" smtClean="0"/>
              <a:t>و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Also = </a:t>
            </a:r>
            <a:r>
              <a:rPr lang="ar-AE" dirty="0" smtClean="0"/>
              <a:t>أيضآ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475918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Made from = </a:t>
            </a:r>
            <a:r>
              <a:rPr lang="ar-AE" dirty="0" smtClean="0"/>
              <a:t>مصنوعة من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Cotton = </a:t>
            </a:r>
            <a:r>
              <a:rPr lang="ar-AE" dirty="0" smtClean="0"/>
              <a:t>القطن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Fabric = </a:t>
            </a:r>
            <a:r>
              <a:rPr lang="ar-AE" dirty="0" smtClean="0"/>
              <a:t>صوق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Silk = </a:t>
            </a:r>
            <a:r>
              <a:rPr lang="ar-AE" dirty="0" smtClean="0"/>
              <a:t>حرير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Leather = </a:t>
            </a:r>
            <a:r>
              <a:rPr lang="ar-AE" dirty="0" smtClean="0"/>
              <a:t>جلد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5671" y="1981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الشتاء </a:t>
            </a:r>
            <a:r>
              <a:rPr lang="en-US" dirty="0" smtClean="0"/>
              <a:t> = winter</a:t>
            </a:r>
          </a:p>
          <a:p>
            <a:r>
              <a:rPr lang="en-US" dirty="0" smtClean="0"/>
              <a:t>Summer = </a:t>
            </a:r>
            <a:r>
              <a:rPr lang="ar-AE" dirty="0"/>
              <a:t>الصيف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706" y="50768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Types of clothes - </a:t>
            </a:r>
            <a:r>
              <a:rPr lang="ar-AE" dirty="0" smtClean="0"/>
              <a:t>أنواع </a:t>
            </a:r>
            <a:r>
              <a:rPr lang="ar-AE" dirty="0"/>
              <a:t>من </a:t>
            </a:r>
            <a:r>
              <a:rPr lang="ar-AE" dirty="0" smtClean="0"/>
              <a:t>الملابس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181599" cy="495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3685" y="1847913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العباءة </a:t>
            </a:r>
            <a:r>
              <a:rPr lang="en-US" dirty="0" smtClean="0"/>
              <a:t>= Abaya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4476" y="237780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=الفستان</a:t>
            </a:r>
            <a:r>
              <a:rPr lang="en-US" dirty="0" smtClean="0"/>
              <a:t>Dress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82789" y="2908653"/>
            <a:ext cx="177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القميص</a:t>
            </a:r>
            <a:r>
              <a:rPr lang="en-US" dirty="0" smtClean="0"/>
              <a:t>= Shirt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34743" y="3447011"/>
            <a:ext cx="160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البدلة</a:t>
            </a:r>
            <a:r>
              <a:rPr lang="en-US" dirty="0" smtClean="0"/>
              <a:t>= Suit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4006334"/>
            <a:ext cx="17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البنطال</a:t>
            </a:r>
            <a:r>
              <a:rPr lang="en-US" dirty="0" smtClean="0"/>
              <a:t>=Pants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6669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والتنورة</a:t>
            </a:r>
            <a:r>
              <a:rPr lang="en-US" dirty="0" smtClean="0"/>
              <a:t>= Skirt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22076" y="515829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ربطة </a:t>
            </a:r>
            <a:r>
              <a:rPr lang="ar-AE" dirty="0" smtClean="0"/>
              <a:t>عن</a:t>
            </a:r>
            <a:r>
              <a:rPr lang="ar-EG" dirty="0" smtClean="0"/>
              <a:t>ق</a:t>
            </a:r>
            <a:r>
              <a:rPr lang="ar-AE" dirty="0" smtClean="0"/>
              <a:t> </a:t>
            </a:r>
            <a:r>
              <a:rPr lang="en-US" dirty="0" smtClean="0"/>
              <a:t>= Tie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94" y="1228497"/>
            <a:ext cx="1372867" cy="296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658" y="1352201"/>
            <a:ext cx="1748942" cy="174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4663"/>
            <a:ext cx="1600200" cy="164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49" y="4339807"/>
            <a:ext cx="1463783" cy="217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3" r="28155"/>
          <a:stretch/>
        </p:blipFill>
        <p:spPr bwMode="auto">
          <a:xfrm>
            <a:off x="2312070" y="3749988"/>
            <a:ext cx="1193130" cy="24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78" y="3200401"/>
            <a:ext cx="1481282" cy="172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46" y="5158299"/>
            <a:ext cx="1570078" cy="157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4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1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with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200"/>
            <a:ext cx="7125112" cy="4724399"/>
          </a:xfrm>
        </p:spPr>
        <p:txBody>
          <a:bodyPr/>
          <a:lstStyle/>
          <a:p>
            <a:pPr marL="0" indent="0" algn="ctr">
              <a:buNone/>
            </a:pPr>
            <a:r>
              <a:rPr lang="ar-AE" dirty="0" smtClean="0"/>
              <a:t>أنا </a:t>
            </a:r>
            <a:r>
              <a:rPr lang="ar-AE" dirty="0"/>
              <a:t>البس في مدرستي وينشستر قميصا </a:t>
            </a:r>
            <a:r>
              <a:rPr lang="ar-AE" dirty="0" smtClean="0"/>
              <a:t>أزرق</a:t>
            </a:r>
            <a:r>
              <a:rPr lang="ar-EG" dirty="0" smtClean="0"/>
              <a:t> </a:t>
            </a:r>
            <a:r>
              <a:rPr lang="ar-AE" dirty="0" smtClean="0"/>
              <a:t>البن</a:t>
            </a:r>
            <a:r>
              <a:rPr lang="ar-EG" dirty="0" smtClean="0"/>
              <a:t>ط</a:t>
            </a:r>
            <a:r>
              <a:rPr lang="ar-AE" dirty="0" smtClean="0"/>
              <a:t>ال ال</a:t>
            </a:r>
            <a:r>
              <a:rPr lang="ar-EG" dirty="0" smtClean="0"/>
              <a:t>أزرق</a:t>
            </a:r>
            <a:r>
              <a:rPr lang="ar-AE" dirty="0" smtClean="0"/>
              <a:t>، ور</a:t>
            </a:r>
            <a:r>
              <a:rPr lang="ar-EG" dirty="0" smtClean="0"/>
              <a:t>ا</a:t>
            </a:r>
            <a:r>
              <a:rPr lang="ar-AE" dirty="0" smtClean="0"/>
              <a:t>بطة عنق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  </a:t>
            </a:r>
            <a:r>
              <a:rPr lang="ar-AE" dirty="0" smtClean="0"/>
              <a:t> حمراء </a:t>
            </a:r>
            <a:r>
              <a:rPr lang="ar-AE" dirty="0"/>
              <a:t>وزرقاء، وحجاب أزرق</a:t>
            </a:r>
            <a:r>
              <a:rPr lang="ar-AE" dirty="0" smtClean="0"/>
              <a:t>.</a:t>
            </a:r>
            <a:r>
              <a:rPr lang="en-US" dirty="0"/>
              <a:t>= </a:t>
            </a:r>
            <a:r>
              <a:rPr lang="en-US" dirty="0" smtClean="0"/>
              <a:t>I </a:t>
            </a:r>
            <a:r>
              <a:rPr lang="en-US" dirty="0"/>
              <a:t>wear in my school </a:t>
            </a:r>
            <a:r>
              <a:rPr lang="en-US" dirty="0" smtClean="0"/>
              <a:t>Winchester </a:t>
            </a:r>
            <a:r>
              <a:rPr lang="en-US" dirty="0"/>
              <a:t>a blue shirt, blue pants, red and blue tie, and blue scarf. </a:t>
            </a:r>
            <a:endParaRPr lang="en-US" dirty="0" smtClean="0"/>
          </a:p>
          <a:p>
            <a:pPr marL="0" indent="0" algn="ctr">
              <a:buNone/>
            </a:pPr>
            <a:r>
              <a:rPr lang="ar-AE" dirty="0"/>
              <a:t>والدي يشتري قميص غالي ولكن أمي تشتري الفستان رخيص</a:t>
            </a:r>
            <a:r>
              <a:rPr lang="ar-AE" dirty="0" smtClean="0"/>
              <a:t>.</a:t>
            </a:r>
            <a:r>
              <a:rPr lang="en-US" dirty="0"/>
              <a:t> = my dad buys expensive shirt  but my mom buys cheap dress. </a:t>
            </a:r>
            <a:endParaRPr lang="en-US" dirty="0" smtClean="0"/>
          </a:p>
          <a:p>
            <a:pPr marL="0" indent="0" algn="ctr">
              <a:buNone/>
            </a:pPr>
            <a:r>
              <a:rPr lang="ar-AE" dirty="0"/>
              <a:t>أنا البس ملابس </a:t>
            </a:r>
            <a:r>
              <a:rPr lang="ar-AE" dirty="0" smtClean="0"/>
              <a:t>ضيق</a:t>
            </a:r>
            <a:r>
              <a:rPr lang="ar-EG" dirty="0" smtClean="0"/>
              <a:t>ة</a:t>
            </a:r>
            <a:r>
              <a:rPr lang="ar-AE" dirty="0" smtClean="0"/>
              <a:t> </a:t>
            </a:r>
            <a:r>
              <a:rPr lang="ar-AE" dirty="0"/>
              <a:t>وأخي يلبس ملابس واسعة</a:t>
            </a:r>
            <a:r>
              <a:rPr lang="ar-AE" dirty="0" smtClean="0"/>
              <a:t>.</a:t>
            </a:r>
            <a:r>
              <a:rPr lang="en-US" dirty="0"/>
              <a:t> = </a:t>
            </a:r>
            <a:r>
              <a:rPr lang="en-US" dirty="0" smtClean="0"/>
              <a:t>I </a:t>
            </a:r>
            <a:r>
              <a:rPr lang="en-US" dirty="0"/>
              <a:t>wear thin clothes and my brother wears wide </a:t>
            </a:r>
            <a:r>
              <a:rPr lang="en-US" dirty="0" smtClean="0"/>
              <a:t>clothes.</a:t>
            </a:r>
          </a:p>
          <a:p>
            <a:pPr marL="0" indent="0" algn="ctr">
              <a:buNone/>
            </a:pPr>
            <a:r>
              <a:rPr lang="ar-AE" dirty="0"/>
              <a:t>ملابس الشتاء مصنوعة من الصوف و </a:t>
            </a:r>
            <a:r>
              <a:rPr lang="ar-EG" dirty="0" smtClean="0"/>
              <a:t>ال</a:t>
            </a:r>
            <a:r>
              <a:rPr lang="ar-AE" dirty="0" smtClean="0"/>
              <a:t>جلد.</a:t>
            </a:r>
            <a:r>
              <a:rPr lang="en-US" dirty="0"/>
              <a:t> = Winter clothing made ​​of wool and leather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ar-AE" dirty="0"/>
              <a:t>ملابس الصيف مصنوعة من القطن و </a:t>
            </a:r>
            <a:r>
              <a:rPr lang="ar-EG" dirty="0" smtClean="0"/>
              <a:t>ال</a:t>
            </a:r>
            <a:r>
              <a:rPr lang="ar-AE" dirty="0" smtClean="0"/>
              <a:t>حرير.</a:t>
            </a:r>
            <a:r>
              <a:rPr lang="en-US" dirty="0"/>
              <a:t> = Summer clothes are made of cotton and silk.</a:t>
            </a:r>
          </a:p>
        </p:txBody>
      </p:sp>
    </p:spTree>
    <p:extLst>
      <p:ext uri="{BB962C8B-B14F-4D97-AF65-F5344CB8AC3E}">
        <p14:creationId xmlns:p14="http://schemas.microsoft.com/office/powerpoint/2010/main" val="142034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105</TotalTime>
  <Words>251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Courier New</vt:lpstr>
      <vt:lpstr>Tahoma</vt:lpstr>
      <vt:lpstr>Trebuchet MS</vt:lpstr>
      <vt:lpstr>Verdana</vt:lpstr>
      <vt:lpstr>Wingdings</vt:lpstr>
      <vt:lpstr>Wingdings 2</vt:lpstr>
      <vt:lpstr>Winter</vt:lpstr>
      <vt:lpstr>Clothes – الملابس</vt:lpstr>
      <vt:lpstr>Vocabulary - المفردات</vt:lpstr>
      <vt:lpstr>Types of clothes - أنواع من الملابس </vt:lpstr>
      <vt:lpstr>Example with sentences.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 – الملابس</dc:title>
  <dc:creator>Mansoor Elahi</dc:creator>
  <cp:lastModifiedBy>Aziz Gomaa Shaker Farag</cp:lastModifiedBy>
  <cp:revision>15</cp:revision>
  <dcterms:created xsi:type="dcterms:W3CDTF">2013-09-14T11:41:09Z</dcterms:created>
  <dcterms:modified xsi:type="dcterms:W3CDTF">2015-02-27T10:35:19Z</dcterms:modified>
</cp:coreProperties>
</file>